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3.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4.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 id="2147483709" r:id="rId2"/>
    <p:sldMasterId id="2147483745" r:id="rId3"/>
    <p:sldMasterId id="2147483781" r:id="rId4"/>
    <p:sldMasterId id="2147483852" r:id="rId5"/>
  </p:sldMasterIdLst>
  <p:notesMasterIdLst>
    <p:notesMasterId r:id="rId24"/>
  </p:notesMasterIdLst>
  <p:sldIdLst>
    <p:sldId id="335" r:id="rId6"/>
    <p:sldId id="406" r:id="rId7"/>
    <p:sldId id="563" r:id="rId8"/>
    <p:sldId id="557" r:id="rId9"/>
    <p:sldId id="562" r:id="rId10"/>
    <p:sldId id="558" r:id="rId11"/>
    <p:sldId id="559" r:id="rId12"/>
    <p:sldId id="561" r:id="rId13"/>
    <p:sldId id="560" r:id="rId14"/>
    <p:sldId id="631" r:id="rId15"/>
    <p:sldId id="632" r:id="rId16"/>
    <p:sldId id="633" r:id="rId17"/>
    <p:sldId id="634" r:id="rId18"/>
    <p:sldId id="404" r:id="rId19"/>
    <p:sldId id="544" r:id="rId20"/>
    <p:sldId id="521" r:id="rId21"/>
    <p:sldId id="635" r:id="rId22"/>
    <p:sldId id="571" r:id="rId23"/>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141140"/>
    <a:srgbClr val="97C1FF"/>
    <a:srgbClr val="054ADA"/>
    <a:srgbClr val="D8D8D8"/>
    <a:srgbClr val="BEBEBE"/>
    <a:srgbClr val="171717"/>
    <a:srgbClr val="3D3D3D"/>
    <a:srgbClr val="2525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212"/>
    <p:restoredTop sz="94822"/>
  </p:normalViewPr>
  <p:slideViewPr>
    <p:cSldViewPr snapToGrid="0" snapToObjects="1" showGuides="1">
      <p:cViewPr varScale="1">
        <p:scale>
          <a:sx n="116" d="100"/>
          <a:sy n="116" d="100"/>
        </p:scale>
        <p:origin x="878" y="77"/>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E012A-D992-5D42-B86E-AA2BC0764EE1}" type="datetimeFigureOut">
              <a:rPr lang="en-US" smtClean="0"/>
              <a:t>3/3/2019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02FFD-07D4-5C4F-BD77-921008177348}" type="slidenum">
              <a:rPr lang="en-US" smtClean="0"/>
              <a:t>‹#›</a:t>
            </a:fld>
            <a:endParaRPr lang="en-US"/>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1</a:t>
            </a:fld>
            <a:endParaRPr lang="en-US"/>
          </a:p>
        </p:txBody>
      </p:sp>
    </p:spTree>
    <p:extLst>
      <p:ext uri="{BB962C8B-B14F-4D97-AF65-F5344CB8AC3E}">
        <p14:creationId xmlns:p14="http://schemas.microsoft.com/office/powerpoint/2010/main" val="1718161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3</a:t>
            </a:fld>
            <a:endParaRPr lang="en-US"/>
          </a:p>
        </p:txBody>
      </p:sp>
    </p:spTree>
    <p:extLst>
      <p:ext uri="{BB962C8B-B14F-4D97-AF65-F5344CB8AC3E}">
        <p14:creationId xmlns:p14="http://schemas.microsoft.com/office/powerpoint/2010/main" val="233057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7</a:t>
            </a:fld>
            <a:endParaRPr lang="en-US"/>
          </a:p>
        </p:txBody>
      </p:sp>
    </p:spTree>
    <p:extLst>
      <p:ext uri="{BB962C8B-B14F-4D97-AF65-F5344CB8AC3E}">
        <p14:creationId xmlns:p14="http://schemas.microsoft.com/office/powerpoint/2010/main" val="3678431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8</a:t>
            </a:fld>
            <a:endParaRPr lang="en-US"/>
          </a:p>
        </p:txBody>
      </p:sp>
    </p:spTree>
    <p:extLst>
      <p:ext uri="{BB962C8B-B14F-4D97-AF65-F5344CB8AC3E}">
        <p14:creationId xmlns:p14="http://schemas.microsoft.com/office/powerpoint/2010/main" val="3675656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10</a:t>
            </a:fld>
            <a:endParaRPr lang="en-US"/>
          </a:p>
        </p:txBody>
      </p:sp>
    </p:spTree>
    <p:extLst>
      <p:ext uri="{BB962C8B-B14F-4D97-AF65-F5344CB8AC3E}">
        <p14:creationId xmlns:p14="http://schemas.microsoft.com/office/powerpoint/2010/main" val="755575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aseline="0" dirty="0"/>
              <a:t>”Manage all your Data” </a:t>
            </a:r>
            <a:r>
              <a:rPr lang="mr-IN" sz="900" baseline="0" dirty="0"/>
              <a:t>–</a:t>
            </a:r>
            <a:r>
              <a:rPr lang="en-US" sz="900" baseline="0" dirty="0"/>
              <a:t> e</a:t>
            </a:r>
            <a:r>
              <a:rPr lang="en-US" sz="900" dirty="0"/>
              <a:t>nable governed, secure access to your data regardless of where it lives</a:t>
            </a:r>
          </a:p>
          <a:p>
            <a:r>
              <a:rPr lang="en-US" sz="900" b="0" i="0" u="none" strike="noStrike" kern="1200" dirty="0">
                <a:solidFill>
                  <a:schemeClr val="tx1"/>
                </a:solidFill>
                <a:effectLst/>
                <a:latin typeface="+mn-lt"/>
                <a:ea typeface="+mn-ea"/>
                <a:cs typeface="+mn-cs"/>
              </a:rPr>
              <a:t>Data is spread across the  enterprise and there is no easy way to use and leverage / monetize it ... Data as we all know  is world's most valuable asset and " Data Virtualization" technology helps access, govern and analyze it irrespective of where it resides</a:t>
            </a:r>
            <a:endParaRPr lang="en-US" sz="900" dirty="0"/>
          </a:p>
          <a:p>
            <a:pPr marL="285750" indent="-285750">
              <a:buFont typeface="Arial" charset="0"/>
              <a:buChar char="•"/>
            </a:pPr>
            <a:endParaRPr lang="en-US" sz="900" dirty="0"/>
          </a:p>
          <a:p>
            <a:pPr marL="171450" indent="-171450">
              <a:buFont typeface="Arial" charset="0"/>
              <a:buChar char="•"/>
            </a:pPr>
            <a:r>
              <a:rPr lang="en-US" sz="900" b="1" dirty="0"/>
              <a:t>Your data anywhere </a:t>
            </a:r>
            <a:r>
              <a:rPr lang="en-US" sz="900" dirty="0"/>
              <a:t>on public cloud, private cloud, on-premises</a:t>
            </a:r>
          </a:p>
          <a:p>
            <a:pPr marL="171450" indent="-171450">
              <a:buFont typeface="Arial" charset="0"/>
              <a:buChar char="•"/>
            </a:pPr>
            <a:r>
              <a:rPr lang="en-US" sz="900" b="1" dirty="0"/>
              <a:t>Federation </a:t>
            </a:r>
            <a:r>
              <a:rPr lang="en-US" sz="900" dirty="0"/>
              <a:t>with auto-discovery and classification of metadata, profiles, &amp; terms</a:t>
            </a:r>
            <a:endParaRPr lang="en-US" sz="900" dirty="0">
              <a:solidFill>
                <a:schemeClr val="tx1">
                  <a:lumMod val="95000"/>
                  <a:lumOff val="5000"/>
                </a:schemeClr>
              </a:solidFill>
              <a:ea typeface="Helvetica Neue" charset="0"/>
              <a:cs typeface="Helvetica Neue" charset="0"/>
            </a:endParaRPr>
          </a:p>
          <a:p>
            <a:pPr marL="171450" indent="-171450">
              <a:buFont typeface="Arial" charset="0"/>
              <a:buChar char="•"/>
            </a:pPr>
            <a:r>
              <a:rPr lang="en-US" sz="900" dirty="0">
                <a:solidFill>
                  <a:schemeClr val="tx1">
                    <a:lumMod val="95000"/>
                    <a:lumOff val="5000"/>
                  </a:schemeClr>
                </a:solidFill>
                <a:ea typeface="Helvetica Neue" charset="0"/>
                <a:cs typeface="Helvetica Neue" charset="0"/>
              </a:rPr>
              <a:t>Enterprise </a:t>
            </a:r>
            <a:r>
              <a:rPr lang="en-US" sz="900" b="1" dirty="0">
                <a:solidFill>
                  <a:schemeClr val="tx1">
                    <a:lumMod val="95000"/>
                    <a:lumOff val="5000"/>
                  </a:schemeClr>
                </a:solidFill>
                <a:ea typeface="Helvetica Neue" charset="0"/>
                <a:cs typeface="Helvetica Neue" charset="0"/>
              </a:rPr>
              <a:t>catalog &amp; search</a:t>
            </a:r>
            <a:r>
              <a:rPr lang="en-US" sz="900" dirty="0">
                <a:solidFill>
                  <a:schemeClr val="tx1">
                    <a:lumMod val="95000"/>
                    <a:lumOff val="5000"/>
                  </a:schemeClr>
                </a:solidFill>
                <a:ea typeface="Helvetica Neue" charset="0"/>
                <a:cs typeface="Helvetica Neue" charset="0"/>
              </a:rPr>
              <a:t>, governance of consumers and producers of assets with lineage, context and metrics</a:t>
            </a:r>
            <a:endParaRPr lang="en-US" sz="900" dirty="0"/>
          </a:p>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0085234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hyperlink" Target="https://www.ibm.com/watson/" TargetMode="External"/><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7.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3" Type="http://schemas.openxmlformats.org/officeDocument/2006/relationships/hyperlink" Target="https://www.ibm.com/watson/" TargetMode="External"/><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5.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hyperlink" Target="https://www.ibm.com/watson/" TargetMode="External"/><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hyperlink" Target="https://www.ibm.com/watson/" TargetMode="External"/><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0_Cover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005434" y="4071327"/>
            <a:ext cx="811723" cy="756705"/>
          </a:xfrm>
          <a:prstGeom prst="rect">
            <a:avLst/>
          </a:prstGeom>
        </p:spPr>
      </p:pic>
      <p:sp>
        <p:nvSpPr>
          <p:cNvPr id="10" name="Text Placeholder 9"/>
          <p:cNvSpPr>
            <a:spLocks noGrp="1"/>
          </p:cNvSpPr>
          <p:nvPr>
            <p:ph type="body" sz="quarter" idx="10" hasCustomPrompt="1"/>
          </p:nvPr>
        </p:nvSpPr>
        <p:spPr>
          <a:xfrm>
            <a:off x="228600" y="53976"/>
            <a:ext cx="8686800" cy="3797300"/>
          </a:xfrm>
        </p:spPr>
        <p:txBody>
          <a:bodyPr/>
          <a:lstStyle>
            <a:lvl1pPr>
              <a:defRPr sz="6600"/>
            </a:lvl1pPr>
            <a:lvl2pPr marL="173038" marR="0" indent="-173038" algn="l" defTabSz="457200" rtl="0" eaLnBrk="1" fontAlgn="auto" latinLnBrk="0" hangingPunct="1">
              <a:lnSpc>
                <a:spcPct val="100000"/>
              </a:lnSpc>
              <a:spcBef>
                <a:spcPts val="1100"/>
              </a:spcBef>
              <a:spcAft>
                <a:spcPts val="0"/>
              </a:spcAft>
              <a:buClrTx/>
              <a:buSzTx/>
              <a:buFont typeface="Arial"/>
              <a:buChar char="–"/>
              <a:tabLst/>
              <a:defRPr/>
            </a:lvl2pPr>
          </a:lstStyle>
          <a:p>
            <a:r>
              <a:rPr lang="en-US" dirty="0"/>
              <a:t>Click to edit Master title style</a:t>
            </a:r>
          </a:p>
        </p:txBody>
      </p:sp>
    </p:spTree>
    <p:extLst>
      <p:ext uri="{BB962C8B-B14F-4D97-AF65-F5344CB8AC3E}">
        <p14:creationId xmlns:p14="http://schemas.microsoft.com/office/powerpoint/2010/main" val="1848091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en-US"/>
              <a:t>© 2018 IBM Corporation                 </a:t>
            </a:r>
          </a:p>
        </p:txBody>
      </p:sp>
    </p:spTree>
    <p:extLst>
      <p:ext uri="{BB962C8B-B14F-4D97-AF65-F5344CB8AC3E}">
        <p14:creationId xmlns:p14="http://schemas.microsoft.com/office/powerpoint/2010/main" val="125680613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52058252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de-DE"/>
              <a:t>© 2018 IBM Corporation                 </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7514879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rgbClr val="141140"/>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0680535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3369279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14536750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Tree>
    <p:extLst>
      <p:ext uri="{BB962C8B-B14F-4D97-AF65-F5344CB8AC3E}">
        <p14:creationId xmlns:p14="http://schemas.microsoft.com/office/powerpoint/2010/main" val="150274989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32970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112024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224051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03830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2018 IBM Corporation                 </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9147501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714751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103676729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Tree>
    <p:extLst>
      <p:ext uri="{BB962C8B-B14F-4D97-AF65-F5344CB8AC3E}">
        <p14:creationId xmlns:p14="http://schemas.microsoft.com/office/powerpoint/2010/main" val="26559850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97103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75465840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03950" y="2212014"/>
            <a:ext cx="2936101" cy="365760"/>
          </a:xfrm>
          <a:prstGeom prst="rect">
            <a:avLst/>
          </a:prstGeom>
        </p:spPr>
      </p:pic>
      <p:sp>
        <p:nvSpPr>
          <p:cNvPr id="6" name="Title 4"/>
          <p:cNvSpPr txBox="1">
            <a:spLocks/>
          </p:cNvSpPr>
          <p:nvPr userDrawn="1"/>
        </p:nvSpPr>
        <p:spPr>
          <a:xfrm>
            <a:off x="2514600" y="2394585"/>
            <a:ext cx="4114800" cy="815340"/>
          </a:xfrm>
          <a:prstGeom prst="rect">
            <a:avLst/>
          </a:prstGeom>
        </p:spPr>
        <p:txBody>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algn="ctr"/>
            <a:br>
              <a:rPr lang="en-US" sz="1400" dirty="0"/>
            </a:br>
            <a:br>
              <a:rPr lang="en-US" sz="1400" dirty="0"/>
            </a:br>
            <a:r>
              <a:rPr lang="en-US" sz="1400" dirty="0">
                <a:solidFill>
                  <a:srgbClr val="000000"/>
                </a:solidFill>
              </a:rPr>
              <a:t>Get started today </a:t>
            </a:r>
            <a:r>
              <a:rPr lang="en-US" sz="1400" dirty="0" err="1">
                <a:solidFill>
                  <a:srgbClr val="054ADA"/>
                </a:solidFill>
                <a:hlinkClick r:id="rId3"/>
              </a:rPr>
              <a:t>www.</a:t>
            </a:r>
            <a:r>
              <a:rPr lang="en-US" sz="1400" dirty="0" err="1">
                <a:solidFill>
                  <a:srgbClr val="054ADA"/>
                </a:solidFill>
                <a:ea typeface="IBM Plex Sans Regular" charset="0"/>
                <a:cs typeface="IBM Plex Sans Regular" charset="0"/>
                <a:hlinkClick r:id="rId3"/>
              </a:rPr>
              <a:t>ibm.com</a:t>
            </a:r>
            <a:r>
              <a:rPr lang="en-US" sz="1400" dirty="0">
                <a:solidFill>
                  <a:srgbClr val="054ADA"/>
                </a:solidFill>
                <a:ea typeface="IBM Plex Sans Regular" charset="0"/>
                <a:cs typeface="IBM Plex Sans Regular" charset="0"/>
                <a:hlinkClick r:id="rId3"/>
              </a:rPr>
              <a:t>/</a:t>
            </a:r>
            <a:r>
              <a:rPr lang="en-US" sz="1400" dirty="0" err="1">
                <a:solidFill>
                  <a:srgbClr val="054ADA"/>
                </a:solidFill>
                <a:ea typeface="IBM Plex Sans Regular" charset="0"/>
                <a:cs typeface="IBM Plex Sans Regular" charset="0"/>
                <a:hlinkClick r:id="rId3"/>
              </a:rPr>
              <a:t>watson</a:t>
            </a:r>
            <a:endParaRPr lang="en-US" sz="1400" dirty="0"/>
          </a:p>
        </p:txBody>
      </p:sp>
    </p:spTree>
    <p:extLst>
      <p:ext uri="{BB962C8B-B14F-4D97-AF65-F5344CB8AC3E}">
        <p14:creationId xmlns:p14="http://schemas.microsoft.com/office/powerpoint/2010/main" val="35866742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x">
  <p:cSld name="Half_06">
    <p:bg>
      <p:bgPr>
        <a:solidFill>
          <a:srgbClr val="FFFFFF"/>
        </a:solidFill>
        <a:effectLst/>
      </p:bgPr>
    </p:bg>
    <p:spTree>
      <p:nvGrpSpPr>
        <p:cNvPr id="1" name=""/>
        <p:cNvGrpSpPr/>
        <p:nvPr/>
      </p:nvGrpSpPr>
      <p:grpSpPr>
        <a:xfrm>
          <a:off x="0" y="0"/>
          <a:ext cx="0" cy="0"/>
          <a:chOff x="0" y="0"/>
          <a:chExt cx="0" cy="0"/>
        </a:xfrm>
      </p:grpSpPr>
      <p:sp>
        <p:nvSpPr>
          <p:cNvPr id="1262" name="4:9"/>
          <p:cNvSpPr>
            <a:spLocks noGrp="1"/>
          </p:cNvSpPr>
          <p:nvPr>
            <p:ph type="body" sz="half" idx="13"/>
          </p:nvPr>
        </p:nvSpPr>
        <p:spPr>
          <a:xfrm>
            <a:off x="2283953" y="0"/>
            <a:ext cx="2286001" cy="5143500"/>
          </a:xfrm>
          <a:prstGeom prst="rect">
            <a:avLst/>
          </a:prstGeom>
          <a:solidFill>
            <a:srgbClr val="ECECEC"/>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3" name="4:9"/>
          <p:cNvSpPr>
            <a:spLocks noGrp="1"/>
          </p:cNvSpPr>
          <p:nvPr>
            <p:ph type="body" sz="half" idx="14"/>
          </p:nvPr>
        </p:nvSpPr>
        <p:spPr>
          <a:xfrm>
            <a:off x="4569953" y="0"/>
            <a:ext cx="2286001" cy="5143500"/>
          </a:xfrm>
          <a:prstGeom prst="rect">
            <a:avLst/>
          </a:prstGeom>
          <a:solidFill>
            <a:srgbClr val="E0E0E0"/>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4" name="4:9"/>
          <p:cNvSpPr>
            <a:spLocks noGrp="1"/>
          </p:cNvSpPr>
          <p:nvPr>
            <p:ph type="body" sz="half" idx="15"/>
          </p:nvPr>
        </p:nvSpPr>
        <p:spPr>
          <a:xfrm>
            <a:off x="6855953" y="0"/>
            <a:ext cx="2286001" cy="5143500"/>
          </a:xfrm>
          <a:prstGeom prst="rect">
            <a:avLst/>
          </a:prstGeom>
          <a:solidFill>
            <a:srgbClr val="959595"/>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5" name="Rectangle"/>
          <p:cNvSpPr>
            <a:spLocks noGrp="1"/>
          </p:cNvSpPr>
          <p:nvPr>
            <p:ph type="body" sz="half" idx="16"/>
          </p:nvPr>
        </p:nvSpPr>
        <p:spPr>
          <a:xfrm>
            <a:off x="-2047" y="0"/>
            <a:ext cx="2286001" cy="5143500"/>
          </a:xfrm>
          <a:prstGeom prst="rect">
            <a:avLst/>
          </a:prstGeom>
          <a:solidFill>
            <a:srgbClr val="F9F9F9"/>
          </a:solidFill>
          <a:ln w="3175"/>
        </p:spPr>
        <p:txBody>
          <a:bodyPr lIns="19050" tIns="19050" rIns="19050" bIns="19050" anchor="ctr"/>
          <a:lstStyle/>
          <a:p>
            <a:pPr algn="ctr" defTabSz="309562">
              <a:spcBef>
                <a:spcPts val="0"/>
              </a:spcBef>
              <a:defRPr sz="600">
                <a:solidFill>
                  <a:srgbClr val="000000"/>
                </a:solidFill>
                <a:latin typeface="+mj-lt"/>
                <a:ea typeface="+mj-ea"/>
                <a:cs typeface="+mj-cs"/>
                <a:sym typeface="Helvetica"/>
              </a:defRPr>
            </a:pPr>
            <a:endParaRPr/>
          </a:p>
        </p:txBody>
      </p:sp>
      <p:sp>
        <p:nvSpPr>
          <p:cNvPr id="1266" name="Section Title Subtitle…"/>
          <p:cNvSpPr>
            <a:spLocks noGrp="1"/>
          </p:cNvSpPr>
          <p:nvPr>
            <p:ph type="body" sz="quarter" idx="17"/>
          </p:nvPr>
        </p:nvSpPr>
        <p:spPr>
          <a:xfrm>
            <a:off x="139404" y="147637"/>
            <a:ext cx="1572974" cy="1860676"/>
          </a:xfrm>
          <a:prstGeom prst="rect">
            <a:avLst/>
          </a:prstGeom>
        </p:spPr>
        <p:txBody>
          <a:bodyPr>
            <a:spAutoFit/>
          </a:bodyPr>
          <a:lstStyle/>
          <a:p>
            <a:pPr defTabSz="171450">
              <a:lnSpc>
                <a:spcPts val="1000"/>
              </a:lnSpc>
              <a:spcBef>
                <a:spcPts val="0"/>
              </a:spcBef>
              <a:defRPr sz="700" b="1">
                <a:solidFill>
                  <a:srgbClr val="000000"/>
                </a:solidFill>
                <a:latin typeface="+mj-lt"/>
                <a:ea typeface="+mj-ea"/>
                <a:cs typeface="+mj-cs"/>
                <a:sym typeface="Helvetica"/>
              </a:defRPr>
            </a:pPr>
            <a:r>
              <a:t>Section Title</a:t>
            </a:r>
            <a:br/>
            <a:r>
              <a:rPr b="0"/>
              <a:t>Subtitle</a:t>
            </a:r>
          </a:p>
          <a:p>
            <a:pPr defTabSz="171450">
              <a:lnSpc>
                <a:spcPts val="1000"/>
              </a:lnSpc>
              <a:spcBef>
                <a:spcPts val="0"/>
              </a:spcBef>
              <a:defRPr sz="700">
                <a:solidFill>
                  <a:srgbClr val="000000"/>
                </a:solidFill>
                <a:latin typeface="+mj-lt"/>
                <a:ea typeface="+mj-ea"/>
                <a:cs typeface="+mj-cs"/>
                <a:sym typeface="Helvetica"/>
              </a:defRPr>
            </a:pPr>
            <a:endParaRPr b="0"/>
          </a:p>
          <a:p>
            <a:pPr defTabSz="171450">
              <a:lnSpc>
                <a:spcPts val="1000"/>
              </a:lnSpc>
              <a:spcBef>
                <a:spcPts val="0"/>
              </a:spcBef>
              <a:defRPr sz="700">
                <a:solidFill>
                  <a:srgbClr val="000000"/>
                </a:solidFill>
                <a:latin typeface="+mj-lt"/>
                <a:ea typeface="+mj-ea"/>
                <a:cs typeface="+mj-cs"/>
                <a:sym typeface="Helvetica"/>
              </a:defRPr>
            </a:pPr>
            <a:r>
              <a:t>Copy to come lorem ipsum dolor sit amet nonummy ut wisi consectetuer laoreet volat put lex corper. Lorpsum dolor sit amet nonummy ut wisi consectetuer laoreet volat put lex cormet noper.</a:t>
            </a:r>
          </a:p>
          <a:p>
            <a:pPr defTabSz="171450">
              <a:lnSpc>
                <a:spcPts val="1000"/>
              </a:lnSpc>
              <a:spcBef>
                <a:spcPts val="0"/>
              </a:spcBef>
              <a:defRPr sz="700">
                <a:solidFill>
                  <a:srgbClr val="000000"/>
                </a:solidFill>
                <a:latin typeface="+mj-lt"/>
                <a:ea typeface="+mj-ea"/>
                <a:cs typeface="+mj-cs"/>
                <a:sym typeface="Helvetica"/>
              </a:defRPr>
            </a:pPr>
            <a:endParaRPr/>
          </a:p>
          <a:p>
            <a:pPr defTabSz="171450">
              <a:lnSpc>
                <a:spcPts val="1000"/>
              </a:lnSpc>
              <a:spcBef>
                <a:spcPts val="0"/>
              </a:spcBef>
              <a:defRPr sz="700">
                <a:solidFill>
                  <a:srgbClr val="000000"/>
                </a:solidFill>
                <a:latin typeface="+mj-lt"/>
                <a:ea typeface="+mj-ea"/>
                <a:cs typeface="+mj-cs"/>
                <a:sym typeface="Helvetica"/>
              </a:defRPr>
            </a:pPr>
            <a:r>
              <a:t>What consectetuer laoreet volat put lex corper. Lorpsum dolor sit amet nonummy ut wisi consectetuer laoreet volat put lex cormet noper.</a:t>
            </a:r>
          </a:p>
        </p:txBody>
      </p:sp>
      <p:sp>
        <p:nvSpPr>
          <p:cNvPr id="1268" name="Slide Number"/>
          <p:cNvSpPr>
            <a:spLocks noGrp="1"/>
          </p:cNvSpPr>
          <p:nvPr>
            <p:ph type="sldNum" sz="quarter" idx="2"/>
          </p:nvPr>
        </p:nvSpPr>
        <p:spPr>
          <a:xfrm>
            <a:off x="4480667" y="4905375"/>
            <a:ext cx="177903" cy="177800"/>
          </a:xfrm>
          <a:prstGeom prst="rect">
            <a:avLst/>
          </a:prstGeom>
        </p:spPr>
        <p:txBody>
          <a:bodyPr lIns="19050" tIns="19050" rIns="19050" bIns="19050" anchor="t"/>
          <a:lstStyle>
            <a:lvl1pPr algn="ctr" defTabSz="309562">
              <a:defRPr sz="900">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886444174"/>
      </p:ext>
    </p:extLst>
  </p:cSld>
  <p:clrMapOvr>
    <a:masterClrMapping/>
  </p:clrMapOvr>
  <p:transition spd="med"/>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4_Cover Slide">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28600" y="53976"/>
            <a:ext cx="8686800" cy="3797300"/>
          </a:xfrm>
        </p:spPr>
        <p:txBody>
          <a:bodyPr/>
          <a:lstStyle>
            <a:lvl1pPr>
              <a:defRPr sz="6600"/>
            </a:lvl1pPr>
            <a:lvl2pPr marL="173038" marR="0" indent="-173038" algn="l" defTabSz="457200" rtl="0" eaLnBrk="1" fontAlgn="auto" latinLnBrk="0" hangingPunct="1">
              <a:lnSpc>
                <a:spcPct val="100000"/>
              </a:lnSpc>
              <a:spcBef>
                <a:spcPts val="1100"/>
              </a:spcBef>
              <a:spcAft>
                <a:spcPts val="0"/>
              </a:spcAft>
              <a:buClrTx/>
              <a:buSzTx/>
              <a:buFont typeface="Arial"/>
              <a:buChar char="–"/>
              <a:tabLst/>
              <a:defRPr/>
            </a:lvl2pPr>
          </a:lstStyle>
          <a:p>
            <a:r>
              <a:rPr lang="en-US" dirty="0"/>
              <a:t>Click to edit Master title style</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005434" y="4070687"/>
            <a:ext cx="812409" cy="757345"/>
          </a:xfrm>
          <a:prstGeom prst="rect">
            <a:avLst/>
          </a:prstGeom>
        </p:spPr>
      </p:pic>
    </p:spTree>
    <p:extLst>
      <p:ext uri="{BB962C8B-B14F-4D97-AF65-F5344CB8AC3E}">
        <p14:creationId xmlns:p14="http://schemas.microsoft.com/office/powerpoint/2010/main" val="174071244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7_Cover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28599" y="203781"/>
            <a:ext cx="4114801" cy="4479344"/>
          </a:xfrm>
        </p:spPr>
        <p:txBody>
          <a:bodyPr/>
          <a:lstStyle>
            <a:lvl1pPr>
              <a:lnSpc>
                <a:spcPct val="90000"/>
              </a:lnSpc>
              <a:defRPr sz="2400" b="0">
                <a:solidFill>
                  <a:schemeClr val="tx1"/>
                </a:solidFill>
              </a:defRPr>
            </a:lvl1pPr>
          </a:lstStyle>
          <a:p>
            <a:r>
              <a:rPr lang="en-US" dirty="0"/>
              <a:t>Title</a:t>
            </a:r>
          </a:p>
        </p:txBody>
      </p:sp>
      <p:pic>
        <p:nvPicPr>
          <p:cNvPr id="8" name="Picture 7"/>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28600" y="4726051"/>
            <a:ext cx="478763" cy="192024"/>
          </a:xfrm>
          <a:prstGeom prst="rect">
            <a:avLst/>
          </a:prstGeom>
        </p:spPr>
      </p:pic>
      <p:pic>
        <p:nvPicPr>
          <p:cNvPr id="11" name="Picture 10"/>
          <p:cNvPicPr>
            <a:picLocks noChangeAspect="1"/>
          </p:cNvPicPr>
          <p:nvPr userDrawn="1"/>
        </p:nvPicPr>
        <p:blipFill rotWithShape="1">
          <a:blip r:embed="rId3" cstate="hqprint">
            <a:extLst>
              <a:ext uri="{28A0092B-C50C-407E-A947-70E740481C1C}">
                <a14:useLocalDpi xmlns:a14="http://schemas.microsoft.com/office/drawing/2010/main"/>
              </a:ext>
            </a:extLst>
          </a:blip>
          <a:srcRect r="23815" b="32400"/>
          <a:stretch/>
        </p:blipFill>
        <p:spPr>
          <a:xfrm>
            <a:off x="3586482" y="549847"/>
            <a:ext cx="5553449" cy="4593653"/>
          </a:xfrm>
          <a:prstGeom prst="rect">
            <a:avLst/>
          </a:prstGeom>
        </p:spPr>
      </p:pic>
    </p:spTree>
    <p:extLst>
      <p:ext uri="{BB962C8B-B14F-4D97-AF65-F5344CB8AC3E}">
        <p14:creationId xmlns:p14="http://schemas.microsoft.com/office/powerpoint/2010/main" val="29780272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8346488" y="4386453"/>
            <a:ext cx="568912" cy="530352"/>
          </a:xfrm>
          <a:prstGeom prst="rect">
            <a:avLst/>
          </a:prstGeom>
        </p:spPr>
      </p:pic>
      <p:pic>
        <p:nvPicPr>
          <p:cNvPr id="8" name="Picture 7"/>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228599" y="4613682"/>
            <a:ext cx="478763" cy="192024"/>
          </a:xfrm>
          <a:prstGeom prst="rect">
            <a:avLst/>
          </a:prstGeom>
        </p:spPr>
      </p:pic>
    </p:spTree>
    <p:extLst>
      <p:ext uri="{BB962C8B-B14F-4D97-AF65-F5344CB8AC3E}">
        <p14:creationId xmlns:p14="http://schemas.microsoft.com/office/powerpoint/2010/main" val="2272381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2018 IBM Corporation                 </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852116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alpha val="20000"/>
                  </a:schemeClr>
                </a:solidFill>
              </a:defRPr>
            </a:lvl1pPr>
          </a:lstStyle>
          <a:p>
            <a:r>
              <a:rPr lang="de-DE"/>
              <a:t>© 2018 IBM Corporation                 </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96628454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59882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alpha val="20000"/>
                  </a:schemeClr>
                </a:solidFill>
              </a:defRPr>
            </a:lvl1pPr>
          </a:lstStyle>
          <a:p>
            <a:r>
              <a:rPr lang="de-DE"/>
              <a:t>© 2018 IBM Corporation                 </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108050685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alpha val="20000"/>
                  </a:schemeClr>
                </a:solidFill>
              </a:defRPr>
            </a:lvl1pPr>
          </a:lstStyle>
          <a:p>
            <a:r>
              <a:rPr lang="de-DE"/>
              <a:t>© 2018 IBM Corporation                 </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95690891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Tree>
    <p:extLst>
      <p:ext uri="{BB962C8B-B14F-4D97-AF65-F5344CB8AC3E}">
        <p14:creationId xmlns:p14="http://schemas.microsoft.com/office/powerpoint/2010/main" val="26315244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alpha val="20000"/>
                  </a:schemeClr>
                </a:solidFill>
              </a:defRPr>
            </a:lvl1pPr>
          </a:lstStyle>
          <a:p>
            <a:r>
              <a:rPr lang="de-DE"/>
              <a:t>© 2018 IBM Corporation                 </a:t>
            </a:r>
            <a:endParaRPr lang="en-US" dirty="0"/>
          </a:p>
        </p:txBody>
      </p:sp>
    </p:spTree>
    <p:extLst>
      <p:ext uri="{BB962C8B-B14F-4D97-AF65-F5344CB8AC3E}">
        <p14:creationId xmlns:p14="http://schemas.microsoft.com/office/powerpoint/2010/main" val="113428032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63713827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955759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878890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8629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2018 IBM Corporation                 </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798569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97582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47497645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52557547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979721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632889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6064124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Tree>
    <p:extLst>
      <p:ext uri="{BB962C8B-B14F-4D97-AF65-F5344CB8AC3E}">
        <p14:creationId xmlns:p14="http://schemas.microsoft.com/office/powerpoint/2010/main" val="52372660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Tree>
    <p:extLst>
      <p:ext uri="{BB962C8B-B14F-4D97-AF65-F5344CB8AC3E}">
        <p14:creationId xmlns:p14="http://schemas.microsoft.com/office/powerpoint/2010/main" val="188508163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74081206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de-DE"/>
              <a:t>© 2018 IBM Corporation                 </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656075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 2018 IBM Corporation                 </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158238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0514917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132866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109120593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Tree>
    <p:extLst>
      <p:ext uri="{BB962C8B-B14F-4D97-AF65-F5344CB8AC3E}">
        <p14:creationId xmlns:p14="http://schemas.microsoft.com/office/powerpoint/2010/main" val="38780416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73251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9249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20256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93998171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294305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9084811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2018 IBM Corporation                 </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985543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Tree>
    <p:extLst>
      <p:ext uri="{BB962C8B-B14F-4D97-AF65-F5344CB8AC3E}">
        <p14:creationId xmlns:p14="http://schemas.microsoft.com/office/powerpoint/2010/main" val="23365535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42796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59579875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03950" y="2212014"/>
            <a:ext cx="2936101" cy="365760"/>
          </a:xfrm>
          <a:prstGeom prst="rect">
            <a:avLst/>
          </a:prstGeom>
        </p:spPr>
      </p:pic>
      <p:sp>
        <p:nvSpPr>
          <p:cNvPr id="6" name="Title 4"/>
          <p:cNvSpPr txBox="1">
            <a:spLocks/>
          </p:cNvSpPr>
          <p:nvPr userDrawn="1"/>
        </p:nvSpPr>
        <p:spPr>
          <a:xfrm>
            <a:off x="2514600" y="2394585"/>
            <a:ext cx="4114800" cy="815340"/>
          </a:xfrm>
          <a:prstGeom prst="rect">
            <a:avLst/>
          </a:prstGeom>
        </p:spPr>
        <p:txBody>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algn="ctr"/>
            <a:br>
              <a:rPr lang="en-US" sz="1400" dirty="0"/>
            </a:br>
            <a:br>
              <a:rPr lang="en-US" sz="1400" dirty="0"/>
            </a:br>
            <a:r>
              <a:rPr lang="en-US" sz="1400" dirty="0">
                <a:solidFill>
                  <a:srgbClr val="000000"/>
                </a:solidFill>
              </a:rPr>
              <a:t>Get started today </a:t>
            </a:r>
            <a:r>
              <a:rPr lang="en-US" sz="1400" dirty="0" err="1">
                <a:solidFill>
                  <a:srgbClr val="054ADA"/>
                </a:solidFill>
                <a:hlinkClick r:id="rId3"/>
              </a:rPr>
              <a:t>www.</a:t>
            </a:r>
            <a:r>
              <a:rPr lang="en-US" sz="1400" dirty="0" err="1">
                <a:solidFill>
                  <a:srgbClr val="054ADA"/>
                </a:solidFill>
                <a:ea typeface="IBM Plex Sans Regular" charset="0"/>
                <a:cs typeface="IBM Plex Sans Regular" charset="0"/>
                <a:hlinkClick r:id="rId3"/>
              </a:rPr>
              <a:t>ibm.com</a:t>
            </a:r>
            <a:r>
              <a:rPr lang="en-US" sz="1400" dirty="0">
                <a:solidFill>
                  <a:srgbClr val="054ADA"/>
                </a:solidFill>
                <a:ea typeface="IBM Plex Sans Regular" charset="0"/>
                <a:cs typeface="IBM Plex Sans Regular" charset="0"/>
                <a:hlinkClick r:id="rId3"/>
              </a:rPr>
              <a:t>/</a:t>
            </a:r>
            <a:r>
              <a:rPr lang="en-US" sz="1400" dirty="0" err="1">
                <a:solidFill>
                  <a:srgbClr val="054ADA"/>
                </a:solidFill>
                <a:ea typeface="IBM Plex Sans Regular" charset="0"/>
                <a:cs typeface="IBM Plex Sans Regular" charset="0"/>
                <a:hlinkClick r:id="rId3"/>
              </a:rPr>
              <a:t>watson</a:t>
            </a:r>
            <a:endParaRPr lang="en-US" sz="1400" dirty="0"/>
          </a:p>
        </p:txBody>
      </p:sp>
    </p:spTree>
    <p:extLst>
      <p:ext uri="{BB962C8B-B14F-4D97-AF65-F5344CB8AC3E}">
        <p14:creationId xmlns:p14="http://schemas.microsoft.com/office/powerpoint/2010/main" val="8968867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x">
  <p:cSld name="Dark Blank">
    <p:spTree>
      <p:nvGrpSpPr>
        <p:cNvPr id="1" name=""/>
        <p:cNvGrpSpPr/>
        <p:nvPr/>
      </p:nvGrpSpPr>
      <p:grpSpPr>
        <a:xfrm>
          <a:off x="0" y="0"/>
          <a:ext cx="0" cy="0"/>
          <a:chOff x="0" y="0"/>
          <a:chExt cx="0" cy="0"/>
        </a:xfrm>
      </p:grpSpPr>
      <p:sp>
        <p:nvSpPr>
          <p:cNvPr id="429" name="Text Placeholder 15"/>
          <p:cNvSpPr>
            <a:spLocks noGrp="1"/>
          </p:cNvSpPr>
          <p:nvPr>
            <p:ph type="body" sz="quarter" idx="13"/>
          </p:nvPr>
        </p:nvSpPr>
        <p:spPr>
          <a:xfrm>
            <a:off x="190500" y="190501"/>
            <a:ext cx="3018186" cy="390917"/>
          </a:xfrm>
          <a:prstGeom prst="rect">
            <a:avLst/>
          </a:prstGeom>
        </p:spPr>
        <p:txBody>
          <a:bodyPr lIns="45719" tIns="45719" rIns="45719" bIns="45719" anchor="t"/>
          <a:lstStyle>
            <a:lvl1pPr marL="0" indent="0" defTabSz="582930">
              <a:lnSpc>
                <a:spcPct val="90000"/>
              </a:lnSpc>
              <a:spcBef>
                <a:spcPts val="0"/>
              </a:spcBef>
              <a:buSzTx/>
              <a:buNone/>
              <a:defRPr sz="2295" b="1">
                <a:solidFill>
                  <a:schemeClr val="accent2">
                    <a:satOff val="-3637"/>
                    <a:lumOff val="-17764"/>
                  </a:schemeClr>
                </a:solidFill>
                <a:latin typeface="Arial"/>
                <a:ea typeface="Arial"/>
                <a:cs typeface="Arial"/>
                <a:sym typeface="Arial"/>
              </a:defRPr>
            </a:lvl1pPr>
          </a:lstStyle>
          <a:p>
            <a:r>
              <a:t>Slide Title</a:t>
            </a:r>
          </a:p>
        </p:txBody>
      </p:sp>
      <p:sp>
        <p:nvSpPr>
          <p:cNvPr id="430" name="Slide Number"/>
          <p:cNvSpPr txBox="1">
            <a:spLocks noGrp="1"/>
          </p:cNvSpPr>
          <p:nvPr>
            <p:ph type="sldNum" sz="quarter" idx="2"/>
          </p:nvPr>
        </p:nvSpPr>
        <p:spPr>
          <a:xfrm>
            <a:off x="80508" y="4877717"/>
            <a:ext cx="205242" cy="198192"/>
          </a:xfrm>
          <a:prstGeom prst="rect">
            <a:avLst/>
          </a:prstGeom>
        </p:spPr>
        <p:txBody>
          <a:bodyPr lIns="45719" tIns="45719" rIns="45719" bIns="45719" anchor="ctr"/>
          <a:lstStyle>
            <a:lvl1pPr algn="l" defTabSz="685800">
              <a:defRPr>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958785333"/>
      </p:ext>
    </p:extLst>
  </p:cSld>
  <p:clrMapOvr>
    <a:masterClrMapping/>
  </p:clrMapOvr>
  <p:transition spd="med"/>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solidFill>
                  <a:srgbClr val="000000"/>
                </a:solidFill>
              </a:rPr>
              <a:t>IBM Cloud / Watson and Cloud Platform / © 2018 IBM Corporation</a:t>
            </a:r>
            <a:endParaRPr lang="en-US">
              <a:solidFill>
                <a:srgbClr val="000000"/>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467224" y="405272"/>
            <a:ext cx="4297421" cy="3687650"/>
          </a:xfrm>
          <a:prstGeom prst="rect">
            <a:avLst/>
          </a:prstGeom>
        </p:spPr>
      </p:pic>
      <p:pic>
        <p:nvPicPr>
          <p:cNvPr id="8" name="Picture 7" descr="ibm_gry.png"/>
          <p:cNvPicPr>
            <a:picLocks noChangeAspect="1"/>
          </p:cNvPicPr>
          <p:nvPr userDrawn="1"/>
        </p:nvPicPr>
        <p:blipFill>
          <a:blip r:embed="rId4" cstate="print">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7410684" y="4584701"/>
            <a:ext cx="1620427" cy="470448"/>
          </a:xfrm>
          <a:prstGeom prst="rect">
            <a:avLst/>
          </a:prstGeom>
        </p:spPr>
      </p:pic>
    </p:spTree>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solidFill>
                  <a:srgbClr val="000000"/>
                </a:solidFill>
              </a:rPr>
              <a:t>IBM Cloud / Watson and Cloud Platform / © 2018 IBM Corporation</a:t>
            </a:r>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Watson and Cloud Platform / © 2018 IBM Corporation</a:t>
            </a:r>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IBM Cloud / Watson and Cloud Platform / © 2018 IBM Corporation</a:t>
            </a:r>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IBM Cloud / Watson and Cloud Platform / © 2018 IBM Corporation</a:t>
            </a:r>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2018 IBM Corporation                 </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195355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Watson and Cloud Platform / © 2018 IBM Corporation</a:t>
            </a:r>
            <a:endParaRPr lang="en-US">
              <a:solidFill>
                <a:srgbClr val="000000"/>
              </a:solidFill>
            </a:endParaRPr>
          </a:p>
        </p:txBody>
      </p:sp>
    </p:spTree>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IBM Cloud / Watson and Cloud Platform / © 2018 IBM Corporation</a:t>
            </a:r>
            <a:endParaRPr lang="en-US">
              <a:solidFill>
                <a:srgbClr val="000000"/>
              </a:solidFill>
            </a:endParaRPr>
          </a:p>
        </p:txBody>
      </p:sp>
    </p:spTree>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Watson and Cloud Platform / © 2018 IBM Corporation</a:t>
            </a:r>
            <a:endParaRPr lang="en-US">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Watson and Cloud Platform / © 2018 IBM Corporation</a:t>
            </a:r>
            <a:endParaRPr lang="en-US">
              <a:solidFill>
                <a:srgbClr val="000000"/>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Watson and Cloud Platform / © 2018 IBM Corporation</a:t>
            </a:r>
            <a:endParaRPr lang="en-US">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Watson and Cloud Platform / © 2018 IBM Corporation</a:t>
            </a:r>
            <a:endParaRPr lang="en-US">
              <a:solidFill>
                <a:srgbClr val="000000"/>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Watson and Cloud Platform / © 2018 IBM Corporation</a:t>
            </a:r>
            <a:endParaRPr lang="en-US">
              <a:solidFill>
                <a:srgbClr val="000000"/>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Watson and Cloud Platform / © 2018 IBM Corporation</a:t>
            </a:r>
            <a:endParaRPr lang="en-US">
              <a:solidFill>
                <a:srgbClr val="000000"/>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Watson and Cloud Platform / © 2018 IBM Corporation</a:t>
            </a:r>
            <a:endParaRPr lang="en-US">
              <a:solidFill>
                <a:srgbClr val="000000"/>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Watson and Cloud Platform / © 2018 IBM Corporation</a:t>
            </a:r>
            <a:endParaRPr lang="en-US">
              <a:solidFill>
                <a:srgbClr val="000000"/>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2018 IBM Corporation                 </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901306"/>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Watson and Cloud Platform / © 2018 IBM Corporation</a:t>
            </a:r>
            <a:endParaRPr lang="en-US">
              <a:solidFill>
                <a:srgbClr val="000000"/>
              </a:solidFill>
            </a:endParaRP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Watson and Cloud Platform / © 2018 IBM Corporation</a:t>
            </a:r>
            <a:endParaRPr lang="en-US">
              <a:solidFill>
                <a:srgbClr val="000000"/>
              </a:solidFill>
            </a:endParaRP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Watson and Cloud Platform / © 2018 IBM Corporation</a:t>
            </a:r>
            <a:endParaRPr lang="en-US">
              <a:solidFill>
                <a:srgbClr val="000000"/>
              </a:solidFill>
            </a:endParaRPr>
          </a:p>
        </p:txBody>
      </p:sp>
    </p:spTree>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Watson and Cloud Platform / © 2018 IBM Corporation</a:t>
            </a:r>
            <a:endParaRPr lang="en-US">
              <a:solidFill>
                <a:srgbClr val="000000"/>
              </a:solidFill>
            </a:endParaRPr>
          </a:p>
        </p:txBody>
      </p:sp>
    </p:spTree>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Watson and Cloud Platform / © 2018 IBM Corporation</a:t>
            </a:r>
            <a:endParaRPr lang="en-US">
              <a:solidFill>
                <a:srgbClr val="000000"/>
              </a:solidFill>
            </a:endParaRPr>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Watson and Cloud Platform / © 2018 IBM Corporation</a:t>
            </a:r>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Watson and Cloud Platform / © 2018 IBM Corporation</a:t>
            </a:r>
            <a:endParaRPr lang="en-US">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Watson and Cloud Platform / © 2018 IBM Corporation</a:t>
            </a:r>
            <a:endParaRPr lang="en-US">
              <a:solidFill>
                <a:srgbClr val="000000"/>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Watson and Cloud Platform / © 2018 IBM Corporation</a:t>
            </a:r>
            <a:endParaRPr lang="en-US">
              <a:solidFill>
                <a:srgbClr val="FFFFFF"/>
              </a:solidFill>
            </a:endParaRPr>
          </a:p>
        </p:txBody>
      </p:sp>
    </p:spTree>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Watson and Cloud Platform / © 2018 IBM Corporation</a:t>
            </a:r>
            <a:endParaRPr lang="en-US">
              <a:solidFill>
                <a:srgbClr val="FFFFFF"/>
              </a:solidFill>
            </a:endParaRPr>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2018 IBM Corporation                 </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0246101"/>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Watson and Cloud Platform / © 2018 IBM Corporation</a:t>
            </a:r>
            <a:endParaRPr lang="en-US">
              <a:solidFill>
                <a:srgbClr val="000000"/>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Watson and Cloud Platform / © 2018 IBM Corporation</a:t>
            </a:r>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Watson and Cloud Platform / © 2018 IBM Corporation</a:t>
            </a:r>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Watson and Cloud Platform / © 2018 IBM Corporation</a:t>
            </a:r>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Watson and Cloud Platform / © 2018 IBM Corporation</a:t>
            </a:r>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Watson and Cloud Platform / © 2018 IBM Corporation</a:t>
            </a:r>
            <a:endParaRPr lang="en-US">
              <a:solidFill>
                <a:srgbClr val="000000"/>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Watson and Cloud Platform / © 2018 IBM Corporation</a:t>
            </a:r>
            <a:endParaRPr lang="en-US">
              <a:solidFill>
                <a:srgbClr val="000000"/>
              </a:solidFill>
            </a:endParaRPr>
          </a:p>
        </p:txBody>
      </p:sp>
    </p:spTree>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Watson and Cloud Platform / © 2018 IBM Corporation</a:t>
            </a:r>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Watson and Cloud Platform / © 2018 IBM Corporation</a:t>
            </a:r>
            <a:endParaRPr lang="en-US">
              <a:solidFill>
                <a:srgbClr val="000000"/>
              </a:solidFill>
            </a:endParaRPr>
          </a:p>
        </p:txBody>
      </p:sp>
      <p:pic>
        <p:nvPicPr>
          <p:cNvPr id="5" name="Picture 4" descr="ibm_gry.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2018 IBM Corporation                 </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02383574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x">
  <p:cSld name="Title (above) + content (1-column)">
    <p:spTree>
      <p:nvGrpSpPr>
        <p:cNvPr id="1" name=""/>
        <p:cNvGrpSpPr/>
        <p:nvPr/>
      </p:nvGrpSpPr>
      <p:grpSpPr>
        <a:xfrm>
          <a:off x="0" y="0"/>
          <a:ext cx="0" cy="0"/>
          <a:chOff x="0" y="0"/>
          <a:chExt cx="0" cy="0"/>
        </a:xfrm>
      </p:grpSpPr>
      <p:sp>
        <p:nvSpPr>
          <p:cNvPr id="70" name="Shape 70"/>
          <p:cNvSpPr>
            <a:spLocks noGrp="1"/>
          </p:cNvSpPr>
          <p:nvPr>
            <p:ph type="body" idx="1"/>
          </p:nvPr>
        </p:nvSpPr>
        <p:spPr>
          <a:xfrm>
            <a:off x="228600" y="1095309"/>
            <a:ext cx="8541385" cy="3241994"/>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71" name="Shape 71"/>
          <p:cNvSpPr>
            <a:spLocks noGrp="1"/>
          </p:cNvSpPr>
          <p:nvPr>
            <p:ph type="sldNum" sz="quarter" idx="2"/>
          </p:nvPr>
        </p:nvSpPr>
        <p:spPr>
          <a:prstGeom prst="rect">
            <a:avLst/>
          </a:prstGeom>
        </p:spPr>
        <p:txBody>
          <a:bodyPr/>
          <a:lstStyle/>
          <a:p>
            <a:fld id="{86CB4B4D-7CA3-9044-876B-883B54F8677D}" type="slidenum">
              <a:rPr>
                <a:solidFill>
                  <a:srgbClr val="000000"/>
                </a:solidFill>
              </a:rPr>
              <a:pPr/>
              <a:t>‹#›</a:t>
            </a:fld>
            <a:endParaRPr>
              <a:solidFill>
                <a:srgbClr val="000000"/>
              </a:solidFill>
            </a:endParaRPr>
          </a:p>
        </p:txBody>
      </p:sp>
      <p:sp>
        <p:nvSpPr>
          <p:cNvPr id="72" name="Shape 72"/>
          <p:cNvSpPr>
            <a:spLocks noGrp="1"/>
          </p:cNvSpPr>
          <p:nvPr>
            <p:ph type="title"/>
          </p:nvPr>
        </p:nvSpPr>
        <p:spPr>
          <a:xfrm>
            <a:off x="228600" y="173736"/>
            <a:ext cx="4474777" cy="914401"/>
          </a:xfrm>
          <a:prstGeom prst="rect">
            <a:avLst/>
          </a:prstGeom>
        </p:spPr>
        <p:txBody>
          <a:bodyPr>
            <a:normAutofit/>
          </a:bodyPr>
          <a:lstStyle>
            <a:lvl1pPr>
              <a:lnSpc>
                <a:spcPct val="100000"/>
              </a:lnSpc>
              <a:defRPr sz="2400"/>
            </a:lvl1pPr>
          </a:lstStyle>
          <a:p>
            <a:r>
              <a:t>Title Text</a:t>
            </a:r>
          </a:p>
        </p:txBody>
      </p:sp>
      <p:sp>
        <p:nvSpPr>
          <p:cNvPr id="2" name="TextBox 1"/>
          <p:cNvSpPr txBox="1"/>
          <p:nvPr userDrawn="1"/>
        </p:nvSpPr>
        <p:spPr>
          <a:xfrm>
            <a:off x="3961547" y="4906718"/>
            <a:ext cx="1342673"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defTabSz="457200" hangingPunct="0"/>
            <a:r>
              <a:rPr lang="en-US" sz="1000">
                <a:solidFill>
                  <a:srgbClr val="FFFFFF"/>
                </a:solidFill>
                <a:latin typeface="IBM Plex Sans Light" charset="0"/>
                <a:ea typeface="IBM Plex Sans Light" charset="0"/>
                <a:cs typeface="IBM Plex Sans Light" charset="0"/>
                <a:sym typeface="Arial"/>
              </a:rPr>
              <a:t>IBM Internal Use Only</a:t>
            </a:r>
          </a:p>
        </p:txBody>
      </p:sp>
    </p:spTree>
    <p:extLst/>
  </p:cSld>
  <p:clrMapOvr>
    <a:masterClrMapping/>
  </p:clrMapOvr>
  <p:transition spd="med"/>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Full-slide 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A1A09-CE3D-4474-A68A-625BA380142A}"/>
              </a:ext>
            </a:extLst>
          </p:cNvPr>
          <p:cNvSpPr/>
          <p:nvPr userDrawn="1"/>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E5E"/>
              </a:solidFill>
            </a:endParaRPr>
          </a:p>
        </p:txBody>
      </p:sp>
      <p:sp>
        <p:nvSpPr>
          <p:cNvPr id="6" name="Page #">
            <a:extLst>
              <a:ext uri="{FF2B5EF4-FFF2-40B4-BE49-F238E27FC236}">
                <a16:creationId xmlns:a16="http://schemas.microsoft.com/office/drawing/2014/main" id="{3938928D-BE96-488E-B2F1-C8292207E506}"/>
              </a:ext>
            </a:extLst>
          </p:cNvPr>
          <p:cNvSpPr txBox="1"/>
          <p:nvPr userDrawn="1"/>
        </p:nvSpPr>
        <p:spPr>
          <a:xfrm>
            <a:off x="7086600" y="4983163"/>
            <a:ext cx="1828800" cy="92075"/>
          </a:xfrm>
          <a:prstGeom prst="rect">
            <a:avLst/>
          </a:prstGeom>
          <a:noFill/>
        </p:spPr>
        <p:txBody>
          <a:bodyPr lIns="0" tIns="0" rIns="0" bIns="0"/>
          <a:lstStyle/>
          <a:p>
            <a:pPr algn="r">
              <a:defRPr/>
            </a:pPr>
            <a:fld id="{1FECD509-1045-4526-9B9F-DE181C2F3622}" type="slidenum">
              <a:rPr lang="en-US" sz="600" b="1" kern="600" spc="70">
                <a:solidFill>
                  <a:srgbClr val="003BC9"/>
                </a:solidFill>
                <a:cs typeface="Arial" panose="020B0604020202020204" pitchFamily="34" charset="0"/>
              </a:rPr>
              <a:pPr algn="r">
                <a:defRPr/>
              </a:pPr>
              <a:t>‹#›</a:t>
            </a:fld>
            <a:endParaRPr lang="en-US" sz="600" b="1" kern="600" spc="70" dirty="0">
              <a:solidFill>
                <a:srgbClr val="003BC9"/>
              </a:solidFill>
              <a:cs typeface="Arial" panose="020B0604020202020204" pitchFamily="34" charset="0"/>
            </a:endParaRPr>
          </a:p>
        </p:txBody>
      </p:sp>
      <p:sp>
        <p:nvSpPr>
          <p:cNvPr id="8" name="2016 Copyright">
            <a:extLst>
              <a:ext uri="{FF2B5EF4-FFF2-40B4-BE49-F238E27FC236}">
                <a16:creationId xmlns:a16="http://schemas.microsoft.com/office/drawing/2014/main" id="{80F47F2E-1F55-45F3-9BE9-BCD81E32A2EA}"/>
              </a:ext>
            </a:extLst>
          </p:cNvPr>
          <p:cNvSpPr txBox="1"/>
          <p:nvPr userDrawn="1"/>
        </p:nvSpPr>
        <p:spPr>
          <a:xfrm>
            <a:off x="136525" y="4983163"/>
            <a:ext cx="4648200" cy="92075"/>
          </a:xfrm>
          <a:prstGeom prst="rect">
            <a:avLst/>
          </a:prstGeom>
          <a:noFill/>
        </p:spPr>
        <p:txBody>
          <a:bodyPr lIns="0" tIns="0" rIns="0" bIns="0">
            <a:spAutoFit/>
          </a:bodyPr>
          <a:lstStyle/>
          <a:p>
            <a:pPr>
              <a:defRPr/>
            </a:pPr>
            <a:r>
              <a:rPr lang="en-US" sz="600" kern="600" spc="70" dirty="0">
                <a:solidFill>
                  <a:srgbClr val="003BC9"/>
                </a:solidFill>
                <a:cs typeface="Arial" pitchFamily="34" charset="0"/>
              </a:rPr>
              <a:t>© 2018 FORRESTER. REPRODUCTION PROHIBITED.</a:t>
            </a:r>
          </a:p>
        </p:txBody>
      </p:sp>
      <p:sp>
        <p:nvSpPr>
          <p:cNvPr id="7" name="Bottom caption"/>
          <p:cNvSpPr>
            <a:spLocks noGrp="1"/>
          </p:cNvSpPr>
          <p:nvPr>
            <p:ph type="body" sz="quarter" idx="12"/>
          </p:nvPr>
        </p:nvSpPr>
        <p:spPr>
          <a:xfrm>
            <a:off x="365760" y="3467802"/>
            <a:ext cx="8412480" cy="1261884"/>
          </a:xfrm>
          <a:solidFill>
            <a:schemeClr val="tx1">
              <a:alpha val="70000"/>
            </a:schemeClr>
          </a:solidFill>
        </p:spPr>
        <p:txBody>
          <a:bodyPr lIns="137160" tIns="228600" rIns="137160" bIns="228600" anchor="b">
            <a:spAutoFit/>
          </a:bodyPr>
          <a:lstStyle>
            <a:lvl1pPr marL="0" indent="0">
              <a:spcBef>
                <a:spcPts val="0"/>
              </a:spcBef>
              <a:spcAft>
                <a:spcPts val="0"/>
              </a:spcAft>
              <a:buFontTx/>
              <a:buNone/>
              <a:defRPr sz="2600" b="1" baseline="0">
                <a:solidFill>
                  <a:schemeClr val="bg1"/>
                </a:solidFill>
                <a:latin typeface="Arial" pitchFamily="34" charset="0"/>
                <a:cs typeface="Arial" pitchFamily="34" charset="0"/>
              </a:defRPr>
            </a:lvl1pPr>
            <a:lvl2pPr marL="0">
              <a:buFontTx/>
              <a:buNone/>
              <a:defRPr sz="2400" b="1">
                <a:solidFill>
                  <a:schemeClr val="bg1"/>
                </a:solidFill>
              </a:defRPr>
            </a:lvl2pPr>
            <a:lvl3pPr marL="0" indent="0">
              <a:buFontTx/>
              <a:buNone/>
              <a:defRPr sz="2400" b="1">
                <a:solidFill>
                  <a:schemeClr val="bg1"/>
                </a:solidFill>
              </a:defRPr>
            </a:lvl3pPr>
            <a:lvl4pPr marL="0" indent="0">
              <a:buFontTx/>
              <a:buNone/>
              <a:defRPr sz="2400" b="1">
                <a:solidFill>
                  <a:schemeClr val="bg1"/>
                </a:solidFill>
              </a:defRPr>
            </a:lvl4pPr>
            <a:lvl5pPr marL="0" indent="0">
              <a:buFontTx/>
              <a:buNone/>
              <a:defRPr sz="2400" b="1">
                <a:solidFill>
                  <a:schemeClr val="bg1"/>
                </a:solidFill>
              </a:defRPr>
            </a:lvl5pPr>
          </a:lstStyle>
          <a:p>
            <a:pPr lvl="0"/>
            <a:r>
              <a:rPr lang="en-US"/>
              <a:t>Edit Master text styles</a:t>
            </a:r>
          </a:p>
        </p:txBody>
      </p:sp>
      <p:sp>
        <p:nvSpPr>
          <p:cNvPr id="4" name="Middle caption"/>
          <p:cNvSpPr>
            <a:spLocks noGrp="1"/>
          </p:cNvSpPr>
          <p:nvPr>
            <p:ph type="body" sz="quarter" idx="11"/>
          </p:nvPr>
        </p:nvSpPr>
        <p:spPr>
          <a:xfrm>
            <a:off x="365760" y="2140863"/>
            <a:ext cx="8412480" cy="861774"/>
          </a:xfrm>
          <a:solidFill>
            <a:schemeClr val="tx1">
              <a:alpha val="70000"/>
            </a:schemeClr>
          </a:solidFill>
        </p:spPr>
        <p:txBody>
          <a:bodyPr lIns="137160" tIns="228600" rIns="137160" bIns="228600" anchor="ctr">
            <a:spAutoFit/>
          </a:bodyPr>
          <a:lstStyle>
            <a:lvl1pPr marL="0" indent="0">
              <a:spcBef>
                <a:spcPts val="0"/>
              </a:spcBef>
              <a:spcAft>
                <a:spcPts val="0"/>
              </a:spcAft>
              <a:buFontTx/>
              <a:buNone/>
              <a:defRPr sz="2600" b="1" baseline="0">
                <a:solidFill>
                  <a:schemeClr val="bg1"/>
                </a:solidFill>
                <a:latin typeface="Arial" pitchFamily="34" charset="0"/>
                <a:cs typeface="Arial" pitchFamily="34" charset="0"/>
              </a:defRPr>
            </a:lvl1pPr>
            <a:lvl2pPr marL="0">
              <a:buFontTx/>
              <a:buNone/>
              <a:defRPr sz="2000">
                <a:solidFill>
                  <a:schemeClr val="bg1"/>
                </a:solidFill>
              </a:defRPr>
            </a:lvl2pPr>
            <a:lvl3pPr marL="0" indent="0">
              <a:buFontTx/>
              <a:buNone/>
              <a:defRPr sz="2000">
                <a:solidFill>
                  <a:schemeClr val="bg1"/>
                </a:solidFill>
              </a:defRPr>
            </a:lvl3pPr>
            <a:lvl4pPr marL="0" indent="0">
              <a:buFontTx/>
              <a:buNone/>
              <a:defRPr sz="2000">
                <a:solidFill>
                  <a:schemeClr val="bg1"/>
                </a:solidFill>
              </a:defRPr>
            </a:lvl4pPr>
            <a:lvl5pPr marL="0" indent="0">
              <a:buFontTx/>
              <a:buNone/>
              <a:defRPr sz="2000">
                <a:solidFill>
                  <a:schemeClr val="bg1"/>
                </a:solidFill>
              </a:defRPr>
            </a:lvl5pPr>
          </a:lstStyle>
          <a:p>
            <a:pPr lvl="0"/>
            <a:r>
              <a:rPr lang="en-US"/>
              <a:t>Edit Master text styles</a:t>
            </a:r>
          </a:p>
        </p:txBody>
      </p:sp>
      <p:sp>
        <p:nvSpPr>
          <p:cNvPr id="3" name="Top caption"/>
          <p:cNvSpPr>
            <a:spLocks noGrp="1"/>
          </p:cNvSpPr>
          <p:nvPr>
            <p:ph type="body" sz="quarter" idx="10"/>
          </p:nvPr>
        </p:nvSpPr>
        <p:spPr>
          <a:xfrm>
            <a:off x="365760" y="411480"/>
            <a:ext cx="8412480" cy="861774"/>
          </a:xfrm>
          <a:solidFill>
            <a:schemeClr val="tx1">
              <a:alpha val="70000"/>
            </a:schemeClr>
          </a:solidFill>
        </p:spPr>
        <p:txBody>
          <a:bodyPr lIns="137160" tIns="228600" rIns="137160" bIns="228600">
            <a:spAutoFit/>
          </a:bodyPr>
          <a:lstStyle>
            <a:lvl1pPr marL="0" indent="0">
              <a:spcBef>
                <a:spcPts val="0"/>
              </a:spcBef>
              <a:spcAft>
                <a:spcPts val="0"/>
              </a:spcAft>
              <a:buFontTx/>
              <a:buNone/>
              <a:defRPr sz="2600" b="1" baseline="0">
                <a:solidFill>
                  <a:schemeClr val="bg1"/>
                </a:solidFill>
                <a:latin typeface="Arial" pitchFamily="34" charset="0"/>
                <a:cs typeface="Arial" pitchFamily="34" charset="0"/>
              </a:defRPr>
            </a:lvl1pPr>
            <a:lvl2pPr marL="0">
              <a:buFontTx/>
              <a:buNone/>
              <a:defRPr sz="2400" b="1">
                <a:solidFill>
                  <a:schemeClr val="bg1"/>
                </a:solidFill>
              </a:defRPr>
            </a:lvl2pPr>
            <a:lvl3pPr marL="0" indent="0">
              <a:buFontTx/>
              <a:buNone/>
              <a:defRPr sz="2400" b="1">
                <a:solidFill>
                  <a:schemeClr val="bg1"/>
                </a:solidFill>
              </a:defRPr>
            </a:lvl3pPr>
            <a:lvl4pPr marL="0" indent="0">
              <a:buFontTx/>
              <a:buNone/>
              <a:defRPr sz="2400" b="1">
                <a:solidFill>
                  <a:schemeClr val="bg1"/>
                </a:solidFill>
              </a:defRPr>
            </a:lvl4pPr>
            <a:lvl5pPr marL="0" indent="0">
              <a:buFontTx/>
              <a:buNone/>
              <a:defRPr sz="2400" b="1">
                <a:solidFill>
                  <a:schemeClr val="bg1"/>
                </a:solidFill>
              </a:defRPr>
            </a:lvl5pPr>
          </a:lstStyle>
          <a:p>
            <a:pPr lvl="0"/>
            <a:r>
              <a:rPr lang="en-US"/>
              <a:t>Edit Master text styles</a:t>
            </a:r>
          </a:p>
        </p:txBody>
      </p:sp>
    </p:spTree>
    <p:extLst/>
  </p:cSld>
  <p:clrMapOvr>
    <a:masterClrMapping/>
  </p:clrMapOvr>
  <p:transition spd="med">
    <p:fade/>
  </p:transition>
  <p:hf sldNum="0" hdr="0" dt="0"/>
</p:sldLayout>
</file>

<file path=ppt/slideLayouts/slideLayout192.xml><?xml version="1.0" encoding="utf-8"?>
<p:sldLayout xmlns:a="http://schemas.openxmlformats.org/drawingml/2006/main" xmlns:r="http://schemas.openxmlformats.org/officeDocument/2006/relationships" xmlns:p="http://schemas.openxmlformats.org/presentationml/2006/main" type="tx">
  <p:cSld name="Half_06">
    <p:bg>
      <p:bgPr>
        <a:solidFill>
          <a:srgbClr val="FFFFFF"/>
        </a:solidFill>
        <a:effectLst/>
      </p:bgPr>
    </p:bg>
    <p:spTree>
      <p:nvGrpSpPr>
        <p:cNvPr id="1" name=""/>
        <p:cNvGrpSpPr/>
        <p:nvPr/>
      </p:nvGrpSpPr>
      <p:grpSpPr>
        <a:xfrm>
          <a:off x="0" y="0"/>
          <a:ext cx="0" cy="0"/>
          <a:chOff x="0" y="0"/>
          <a:chExt cx="0" cy="0"/>
        </a:xfrm>
      </p:grpSpPr>
      <p:sp>
        <p:nvSpPr>
          <p:cNvPr id="1262" name="4:9"/>
          <p:cNvSpPr>
            <a:spLocks noGrp="1"/>
          </p:cNvSpPr>
          <p:nvPr>
            <p:ph type="body" sz="half" idx="13"/>
          </p:nvPr>
        </p:nvSpPr>
        <p:spPr>
          <a:xfrm>
            <a:off x="2283953" y="0"/>
            <a:ext cx="2286001" cy="5143500"/>
          </a:xfrm>
          <a:prstGeom prst="rect">
            <a:avLst/>
          </a:prstGeom>
          <a:solidFill>
            <a:srgbClr val="ECECEC"/>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3" name="4:9"/>
          <p:cNvSpPr>
            <a:spLocks noGrp="1"/>
          </p:cNvSpPr>
          <p:nvPr>
            <p:ph type="body" sz="half" idx="14"/>
          </p:nvPr>
        </p:nvSpPr>
        <p:spPr>
          <a:xfrm>
            <a:off x="4569953" y="0"/>
            <a:ext cx="2286001" cy="5143500"/>
          </a:xfrm>
          <a:prstGeom prst="rect">
            <a:avLst/>
          </a:prstGeom>
          <a:solidFill>
            <a:srgbClr val="E0E0E0"/>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4" name="4:9"/>
          <p:cNvSpPr>
            <a:spLocks noGrp="1"/>
          </p:cNvSpPr>
          <p:nvPr>
            <p:ph type="body" sz="half" idx="15"/>
          </p:nvPr>
        </p:nvSpPr>
        <p:spPr>
          <a:xfrm>
            <a:off x="6855953" y="0"/>
            <a:ext cx="2286001" cy="5143500"/>
          </a:xfrm>
          <a:prstGeom prst="rect">
            <a:avLst/>
          </a:prstGeom>
          <a:solidFill>
            <a:srgbClr val="959595"/>
          </a:solidFill>
          <a:ln w="3175"/>
        </p:spPr>
        <p:txBody>
          <a:bodyPr lIns="19050" tIns="19050" rIns="19050" bIns="19050" anchor="ctr"/>
          <a:lstStyle>
            <a:lvl1pPr algn="ctr" defTabSz="171450">
              <a:lnSpc>
                <a:spcPts val="1000"/>
              </a:lnSpc>
              <a:spcBef>
                <a:spcPts val="0"/>
              </a:spcBef>
              <a:defRPr sz="700">
                <a:solidFill>
                  <a:srgbClr val="000000"/>
                </a:solidFill>
                <a:latin typeface="+mj-lt"/>
                <a:ea typeface="+mj-ea"/>
                <a:cs typeface="+mj-cs"/>
                <a:sym typeface="Helvetica"/>
              </a:defRPr>
            </a:lvl1pPr>
          </a:lstStyle>
          <a:p>
            <a:r>
              <a:t>4:9</a:t>
            </a:r>
          </a:p>
        </p:txBody>
      </p:sp>
      <p:sp>
        <p:nvSpPr>
          <p:cNvPr id="1265" name="Rectangle"/>
          <p:cNvSpPr>
            <a:spLocks noGrp="1"/>
          </p:cNvSpPr>
          <p:nvPr>
            <p:ph type="body" sz="half" idx="16"/>
          </p:nvPr>
        </p:nvSpPr>
        <p:spPr>
          <a:xfrm>
            <a:off x="-2047" y="0"/>
            <a:ext cx="2286001" cy="5143500"/>
          </a:xfrm>
          <a:prstGeom prst="rect">
            <a:avLst/>
          </a:prstGeom>
          <a:solidFill>
            <a:srgbClr val="F9F9F9"/>
          </a:solidFill>
          <a:ln w="3175"/>
        </p:spPr>
        <p:txBody>
          <a:bodyPr lIns="19050" tIns="19050" rIns="19050" bIns="19050" anchor="ctr"/>
          <a:lstStyle/>
          <a:p>
            <a:pPr algn="ctr" defTabSz="309562">
              <a:spcBef>
                <a:spcPts val="0"/>
              </a:spcBef>
              <a:defRPr sz="600">
                <a:solidFill>
                  <a:srgbClr val="000000"/>
                </a:solidFill>
                <a:latin typeface="+mj-lt"/>
                <a:ea typeface="+mj-ea"/>
                <a:cs typeface="+mj-cs"/>
                <a:sym typeface="Helvetica"/>
              </a:defRPr>
            </a:pPr>
            <a:endParaRPr/>
          </a:p>
        </p:txBody>
      </p:sp>
      <p:sp>
        <p:nvSpPr>
          <p:cNvPr id="1266" name="Section Title Subtitle…"/>
          <p:cNvSpPr>
            <a:spLocks noGrp="1"/>
          </p:cNvSpPr>
          <p:nvPr>
            <p:ph type="body" sz="quarter" idx="17"/>
          </p:nvPr>
        </p:nvSpPr>
        <p:spPr>
          <a:xfrm>
            <a:off x="139404" y="147637"/>
            <a:ext cx="1572974" cy="1860676"/>
          </a:xfrm>
          <a:prstGeom prst="rect">
            <a:avLst/>
          </a:prstGeom>
        </p:spPr>
        <p:txBody>
          <a:bodyPr>
            <a:spAutoFit/>
          </a:bodyPr>
          <a:lstStyle/>
          <a:p>
            <a:pPr defTabSz="171450">
              <a:lnSpc>
                <a:spcPts val="1000"/>
              </a:lnSpc>
              <a:spcBef>
                <a:spcPts val="0"/>
              </a:spcBef>
              <a:defRPr sz="700" b="1">
                <a:solidFill>
                  <a:srgbClr val="000000"/>
                </a:solidFill>
                <a:latin typeface="+mj-lt"/>
                <a:ea typeface="+mj-ea"/>
                <a:cs typeface="+mj-cs"/>
                <a:sym typeface="Helvetica"/>
              </a:defRPr>
            </a:pPr>
            <a:r>
              <a:t>Section Title</a:t>
            </a:r>
            <a:br/>
            <a:r>
              <a:rPr b="0"/>
              <a:t>Subtitle</a:t>
            </a:r>
          </a:p>
          <a:p>
            <a:pPr defTabSz="171450">
              <a:lnSpc>
                <a:spcPts val="1000"/>
              </a:lnSpc>
              <a:spcBef>
                <a:spcPts val="0"/>
              </a:spcBef>
              <a:defRPr sz="700">
                <a:solidFill>
                  <a:srgbClr val="000000"/>
                </a:solidFill>
                <a:latin typeface="+mj-lt"/>
                <a:ea typeface="+mj-ea"/>
                <a:cs typeface="+mj-cs"/>
                <a:sym typeface="Helvetica"/>
              </a:defRPr>
            </a:pPr>
            <a:endParaRPr b="0"/>
          </a:p>
          <a:p>
            <a:pPr defTabSz="171450">
              <a:lnSpc>
                <a:spcPts val="1000"/>
              </a:lnSpc>
              <a:spcBef>
                <a:spcPts val="0"/>
              </a:spcBef>
              <a:defRPr sz="700">
                <a:solidFill>
                  <a:srgbClr val="000000"/>
                </a:solidFill>
                <a:latin typeface="+mj-lt"/>
                <a:ea typeface="+mj-ea"/>
                <a:cs typeface="+mj-cs"/>
                <a:sym typeface="Helvetica"/>
              </a:defRPr>
            </a:pPr>
            <a:r>
              <a:t>Copy to come lorem ipsum dolor sit amet nonummy ut wisi consectetuer laoreet volat put lex corper. Lorpsum dolor sit amet nonummy ut wisi consectetuer laoreet volat put lex cormet noper.</a:t>
            </a:r>
          </a:p>
          <a:p>
            <a:pPr defTabSz="171450">
              <a:lnSpc>
                <a:spcPts val="1000"/>
              </a:lnSpc>
              <a:spcBef>
                <a:spcPts val="0"/>
              </a:spcBef>
              <a:defRPr sz="700">
                <a:solidFill>
                  <a:srgbClr val="000000"/>
                </a:solidFill>
                <a:latin typeface="+mj-lt"/>
                <a:ea typeface="+mj-ea"/>
                <a:cs typeface="+mj-cs"/>
                <a:sym typeface="Helvetica"/>
              </a:defRPr>
            </a:pPr>
            <a:endParaRPr/>
          </a:p>
          <a:p>
            <a:pPr defTabSz="171450">
              <a:lnSpc>
                <a:spcPts val="1000"/>
              </a:lnSpc>
              <a:spcBef>
                <a:spcPts val="0"/>
              </a:spcBef>
              <a:defRPr sz="700">
                <a:solidFill>
                  <a:srgbClr val="000000"/>
                </a:solidFill>
                <a:latin typeface="+mj-lt"/>
                <a:ea typeface="+mj-ea"/>
                <a:cs typeface="+mj-cs"/>
                <a:sym typeface="Helvetica"/>
              </a:defRPr>
            </a:pPr>
            <a:r>
              <a:t>What consectetuer laoreet volat put lex corper. Lorpsum dolor sit amet nonummy ut wisi consectetuer laoreet volat put lex cormet noper.</a:t>
            </a:r>
          </a:p>
        </p:txBody>
      </p:sp>
      <p:sp>
        <p:nvSpPr>
          <p:cNvPr id="1268" name="Slide Number"/>
          <p:cNvSpPr>
            <a:spLocks noGrp="1"/>
          </p:cNvSpPr>
          <p:nvPr>
            <p:ph type="sldNum" sz="quarter" idx="2"/>
          </p:nvPr>
        </p:nvSpPr>
        <p:spPr>
          <a:xfrm>
            <a:off x="4480667" y="4905375"/>
            <a:ext cx="177903" cy="177800"/>
          </a:xfrm>
          <a:prstGeom prst="rect">
            <a:avLst/>
          </a:prstGeom>
        </p:spPr>
        <p:txBody>
          <a:bodyPr lIns="19050" tIns="19050" rIns="19050" bIns="19050" anchor="t"/>
          <a:lstStyle>
            <a:lvl1pPr algn="ctr" defTabSz="309562">
              <a:defRPr sz="900">
                <a:solidFill>
                  <a:srgbClr val="000000"/>
                </a:solidFill>
                <a:latin typeface="Helvetica Light"/>
                <a:ea typeface="Helvetica Light"/>
                <a:cs typeface="Helvetica Light"/>
                <a:sym typeface="Helvetica Light"/>
              </a:defRPr>
            </a:lvl1pPr>
          </a:lstStyle>
          <a:p>
            <a:fld id="{86CB4B4D-7CA3-9044-876B-883B54F8677D}" type="slidenum">
              <a:rPr/>
              <a:pPr/>
              <a:t>‹#›</a:t>
            </a:fld>
            <a:endParaRPr/>
          </a:p>
        </p:txBody>
      </p:sp>
    </p:spTree>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4_Cover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28599" y="203781"/>
            <a:ext cx="4114801" cy="4479344"/>
          </a:xfrm>
        </p:spPr>
        <p:txBody>
          <a:bodyPr/>
          <a:lstStyle>
            <a:lvl1pPr>
              <a:lnSpc>
                <a:spcPct val="90000"/>
              </a:lnSpc>
              <a:defRPr sz="2400" b="0">
                <a:solidFill>
                  <a:schemeClr val="bg2"/>
                </a:solidFill>
              </a:defRPr>
            </a:lvl1pPr>
          </a:lstStyle>
          <a:p>
            <a:r>
              <a:rPr lang="en-US" dirty="0"/>
              <a:t>Title</a:t>
            </a:r>
          </a:p>
        </p:txBody>
      </p:sp>
      <p:pic>
        <p:nvPicPr>
          <p:cNvPr id="6" name="Picture 5"/>
          <p:cNvPicPr>
            <a:picLocks noChangeAspect="1"/>
          </p:cNvPicPr>
          <p:nvPr userDrawn="1"/>
        </p:nvPicPr>
        <p:blipFill rotWithShape="1">
          <a:blip r:embed="rId2" cstate="hqprint">
            <a:extLst>
              <a:ext uri="{28A0092B-C50C-407E-A947-70E740481C1C}">
                <a14:useLocalDpi xmlns:a14="http://schemas.microsoft.com/office/drawing/2010/main"/>
              </a:ext>
            </a:extLst>
          </a:blip>
          <a:srcRect r="23887" b="32518"/>
          <a:stretch/>
        </p:blipFill>
        <p:spPr>
          <a:xfrm>
            <a:off x="3586481" y="549847"/>
            <a:ext cx="5557520" cy="4593653"/>
          </a:xfrm>
          <a:prstGeom prst="rect">
            <a:avLst/>
          </a:prstGeom>
        </p:spPr>
      </p:pic>
      <p:pic>
        <p:nvPicPr>
          <p:cNvPr id="45" name="Picture 44"/>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9" y="4726049"/>
            <a:ext cx="486170" cy="192026"/>
          </a:xfrm>
          <a:prstGeom prst="rect">
            <a:avLst/>
          </a:prstGeom>
        </p:spPr>
      </p:pic>
    </p:spTree>
    <p:extLst>
      <p:ext uri="{BB962C8B-B14F-4D97-AF65-F5344CB8AC3E}">
        <p14:creationId xmlns:p14="http://schemas.microsoft.com/office/powerpoint/2010/main" val="8617371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2018 IBM Corporation                 </a:t>
            </a:r>
          </a:p>
        </p:txBody>
      </p:sp>
    </p:spTree>
    <p:extLst>
      <p:ext uri="{BB962C8B-B14F-4D97-AF65-F5344CB8AC3E}">
        <p14:creationId xmlns:p14="http://schemas.microsoft.com/office/powerpoint/2010/main" val="6139318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2018 IBM Corporation                 </a:t>
            </a:r>
          </a:p>
        </p:txBody>
      </p:sp>
    </p:spTree>
    <p:extLst>
      <p:ext uri="{BB962C8B-B14F-4D97-AF65-F5344CB8AC3E}">
        <p14:creationId xmlns:p14="http://schemas.microsoft.com/office/powerpoint/2010/main" val="18403728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2018 IBM Corporation                 </a:t>
            </a:r>
          </a:p>
        </p:txBody>
      </p:sp>
    </p:spTree>
    <p:extLst>
      <p:ext uri="{BB962C8B-B14F-4D97-AF65-F5344CB8AC3E}">
        <p14:creationId xmlns:p14="http://schemas.microsoft.com/office/powerpoint/2010/main" val="9392364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2018 IBM Corporation                 </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428819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2018 IBM Corporation                 </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404927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825115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2018 IBM Corporation                 </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83922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extLst>
      <p:ext uri="{BB962C8B-B14F-4D97-AF65-F5344CB8AC3E}">
        <p14:creationId xmlns:p14="http://schemas.microsoft.com/office/powerpoint/2010/main" val="1159694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extLst>
      <p:ext uri="{BB962C8B-B14F-4D97-AF65-F5344CB8AC3E}">
        <p14:creationId xmlns:p14="http://schemas.microsoft.com/office/powerpoint/2010/main" val="13315506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2018 IBM Corporation                 </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3865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7_Cover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28599" y="203781"/>
            <a:ext cx="4114801" cy="4479344"/>
          </a:xfrm>
        </p:spPr>
        <p:txBody>
          <a:bodyPr/>
          <a:lstStyle>
            <a:lvl1pPr>
              <a:lnSpc>
                <a:spcPct val="90000"/>
              </a:lnSpc>
              <a:defRPr sz="2400" b="0">
                <a:solidFill>
                  <a:schemeClr val="bg2"/>
                </a:solidFill>
              </a:defRPr>
            </a:lvl1pPr>
          </a:lstStyle>
          <a:p>
            <a:r>
              <a:rPr lang="en-US" dirty="0"/>
              <a:t>Title</a:t>
            </a:r>
          </a:p>
        </p:txBody>
      </p:sp>
      <p:pic>
        <p:nvPicPr>
          <p:cNvPr id="91" name="Picture 90"/>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351586" y="4378560"/>
            <a:ext cx="566641" cy="528235"/>
          </a:xfrm>
          <a:prstGeom prst="rect">
            <a:avLst/>
          </a:prstGeom>
        </p:spPr>
      </p:pic>
      <p:pic>
        <p:nvPicPr>
          <p:cNvPr id="47" name="Picture 46"/>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600" y="4613682"/>
            <a:ext cx="486170" cy="192026"/>
          </a:xfrm>
          <a:prstGeom prst="rect">
            <a:avLst/>
          </a:prstGeom>
        </p:spPr>
      </p:pic>
    </p:spTree>
    <p:extLst>
      <p:ext uri="{BB962C8B-B14F-4D97-AF65-F5344CB8AC3E}">
        <p14:creationId xmlns:p14="http://schemas.microsoft.com/office/powerpoint/2010/main" val="5201412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2018 IBM Corporation                 </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87693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2018 IBM Corporation                 </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60960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2018 IBM Corporation                 </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7424643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2018 IBM Corporation                 </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5337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2018 IBM Corporation                 </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3213487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2018 IBM Corporation                 </a:t>
            </a:r>
          </a:p>
        </p:txBody>
      </p:sp>
    </p:spTree>
    <p:extLst>
      <p:ext uri="{BB962C8B-B14F-4D97-AF65-F5344CB8AC3E}">
        <p14:creationId xmlns:p14="http://schemas.microsoft.com/office/powerpoint/2010/main" val="21350569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0941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Tree>
    <p:extLst>
      <p:ext uri="{BB962C8B-B14F-4D97-AF65-F5344CB8AC3E}">
        <p14:creationId xmlns:p14="http://schemas.microsoft.com/office/powerpoint/2010/main" val="1652858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01474" y="2211396"/>
            <a:ext cx="2941052" cy="366378"/>
          </a:xfrm>
          <a:prstGeom prst="rect">
            <a:avLst/>
          </a:prstGeom>
        </p:spPr>
      </p:pic>
      <p:sp>
        <p:nvSpPr>
          <p:cNvPr id="3" name="Title 4"/>
          <p:cNvSpPr txBox="1">
            <a:spLocks/>
          </p:cNvSpPr>
          <p:nvPr userDrawn="1"/>
        </p:nvSpPr>
        <p:spPr>
          <a:xfrm>
            <a:off x="2514600" y="2394585"/>
            <a:ext cx="4114800" cy="815340"/>
          </a:xfrm>
          <a:prstGeom prst="rect">
            <a:avLst/>
          </a:prstGeom>
        </p:spPr>
        <p:txBody>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algn="ctr"/>
            <a:br>
              <a:rPr lang="en-US" sz="1400" dirty="0"/>
            </a:br>
            <a:br>
              <a:rPr lang="en-US" sz="1400" dirty="0"/>
            </a:br>
            <a:r>
              <a:rPr lang="en-US" sz="1400" dirty="0">
                <a:solidFill>
                  <a:schemeClr val="bg2"/>
                </a:solidFill>
              </a:rPr>
              <a:t>Get started today </a:t>
            </a:r>
            <a:r>
              <a:rPr lang="en-US" sz="1400" dirty="0" err="1">
                <a:solidFill>
                  <a:srgbClr val="054ADA"/>
                </a:solidFill>
                <a:hlinkClick r:id="rId3"/>
              </a:rPr>
              <a:t>www.</a:t>
            </a:r>
            <a:r>
              <a:rPr lang="en-US" sz="1400" dirty="0" err="1">
                <a:solidFill>
                  <a:srgbClr val="054ADA"/>
                </a:solidFill>
                <a:ea typeface="IBM Plex Sans Regular" charset="0"/>
                <a:cs typeface="IBM Plex Sans Regular" charset="0"/>
                <a:hlinkClick r:id="rId3"/>
              </a:rPr>
              <a:t>ibm.com</a:t>
            </a:r>
            <a:r>
              <a:rPr lang="en-US" sz="1400" dirty="0">
                <a:solidFill>
                  <a:srgbClr val="054ADA"/>
                </a:solidFill>
                <a:ea typeface="IBM Plex Sans Regular" charset="0"/>
                <a:cs typeface="IBM Plex Sans Regular" charset="0"/>
                <a:hlinkClick r:id="rId3"/>
              </a:rPr>
              <a:t>/</a:t>
            </a:r>
            <a:r>
              <a:rPr lang="en-US" sz="1400" dirty="0" err="1">
                <a:solidFill>
                  <a:srgbClr val="054ADA"/>
                </a:solidFill>
                <a:ea typeface="IBM Plex Sans Regular" charset="0"/>
                <a:cs typeface="IBM Plex Sans Regular" charset="0"/>
                <a:hlinkClick r:id="rId3"/>
              </a:rPr>
              <a:t>watson</a:t>
            </a:r>
            <a:endParaRPr lang="en-US" sz="1400" dirty="0"/>
          </a:p>
        </p:txBody>
      </p:sp>
    </p:spTree>
    <p:extLst>
      <p:ext uri="{BB962C8B-B14F-4D97-AF65-F5344CB8AC3E}">
        <p14:creationId xmlns:p14="http://schemas.microsoft.com/office/powerpoint/2010/main" val="7310882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a:cs typeface="Arial"/>
              </a:defRPr>
            </a:lvl1pPr>
          </a:lstStyle>
          <a:p>
            <a:r>
              <a:rPr lang="en-US"/>
              <a:t>Click to edit Master title style</a:t>
            </a:r>
            <a:endParaRPr dirty="0"/>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pPr lvl="0"/>
            <a:r>
              <a:rPr lang="en-US"/>
              <a:t>Click to edit Master text styles</a:t>
            </a: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pPr lvl="0"/>
            <a:r>
              <a:rPr lang="en-US"/>
              <a:t>Click to edit Master text styles</a:t>
            </a: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r>
              <a:rPr lang="en-US"/>
              <a:t>© 2018 IBM Corporation                 </a:t>
            </a:r>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549983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alpha val="20000"/>
                  </a:schemeClr>
                </a:solidFill>
              </a:defRPr>
            </a:lvl1pPr>
          </a:lstStyle>
          <a:p>
            <a:r>
              <a:rPr lang="en-US"/>
              <a:t>© 2018 IBM Corporation                 </a:t>
            </a: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8" name="Picture 7"/>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348759" y="4388570"/>
            <a:ext cx="566641" cy="528235"/>
          </a:xfrm>
          <a:prstGeom prst="rect">
            <a:avLst/>
          </a:prstGeom>
        </p:spPr>
      </p:pic>
    </p:spTree>
    <p:extLst>
      <p:ext uri="{BB962C8B-B14F-4D97-AF65-F5344CB8AC3E}">
        <p14:creationId xmlns:p14="http://schemas.microsoft.com/office/powerpoint/2010/main" val="18277796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4" name="TextBox 3"/>
          <p:cNvSpPr txBox="1"/>
          <p:nvPr userDrawn="1"/>
        </p:nvSpPr>
        <p:spPr>
          <a:xfrm>
            <a:off x="3048000" y="4914901"/>
            <a:ext cx="2590800" cy="207749"/>
          </a:xfrm>
          <a:prstGeom prst="rect">
            <a:avLst/>
          </a:prstGeom>
          <a:noFill/>
        </p:spPr>
        <p:txBody>
          <a:bodyPr>
            <a:spAutoFit/>
          </a:bodyPr>
          <a:lstStyle/>
          <a:p>
            <a:pPr algn="ctr" eaLnBrk="1" hangingPunct="1">
              <a:defRPr/>
            </a:pPr>
            <a:r>
              <a:rPr lang="en-US" sz="750" kern="0" spc="-23" dirty="0">
                <a:latin typeface="Arial"/>
                <a:cs typeface="Arial"/>
              </a:rPr>
              <a:t>IBM Confidential</a:t>
            </a:r>
          </a:p>
        </p:txBody>
      </p:sp>
      <p:sp>
        <p:nvSpPr>
          <p:cNvPr id="2" name="Title 1"/>
          <p:cNvSpPr>
            <a:spLocks noGrp="1"/>
          </p:cNvSpPr>
          <p:nvPr>
            <p:ph type="title"/>
          </p:nvPr>
        </p:nvSpPr>
        <p:spPr>
          <a:xfrm>
            <a:off x="875507" y="114300"/>
            <a:ext cx="7392986" cy="320278"/>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8154616"/>
      </p:ext>
    </p:extLst>
  </p:cSld>
  <p:clrMapOvr>
    <a:masterClrMapping/>
  </p:clrMapOvr>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2_Cover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005434" y="4071327"/>
            <a:ext cx="811723" cy="756705"/>
          </a:xfrm>
          <a:prstGeom prst="rect">
            <a:avLst/>
          </a:prstGeom>
        </p:spPr>
      </p:pic>
      <p:sp>
        <p:nvSpPr>
          <p:cNvPr id="10" name="Text Placeholder 9"/>
          <p:cNvSpPr>
            <a:spLocks noGrp="1"/>
          </p:cNvSpPr>
          <p:nvPr>
            <p:ph type="body" sz="quarter" idx="10" hasCustomPrompt="1"/>
          </p:nvPr>
        </p:nvSpPr>
        <p:spPr>
          <a:xfrm>
            <a:off x="228600" y="53976"/>
            <a:ext cx="8686800" cy="3797300"/>
          </a:xfrm>
        </p:spPr>
        <p:txBody>
          <a:bodyPr/>
          <a:lstStyle>
            <a:lvl1pPr>
              <a:defRPr sz="6600"/>
            </a:lvl1pPr>
            <a:lvl2pPr marL="173038" marR="0" indent="-173038" algn="l" defTabSz="457200" rtl="0" eaLnBrk="1" fontAlgn="auto" latinLnBrk="0" hangingPunct="1">
              <a:lnSpc>
                <a:spcPct val="100000"/>
              </a:lnSpc>
              <a:spcBef>
                <a:spcPts val="1100"/>
              </a:spcBef>
              <a:spcAft>
                <a:spcPts val="0"/>
              </a:spcAft>
              <a:buClrTx/>
              <a:buSzTx/>
              <a:buFont typeface="Arial"/>
              <a:buChar char="–"/>
              <a:tabLst/>
              <a:defRPr/>
            </a:lvl2pPr>
          </a:lstStyle>
          <a:p>
            <a:r>
              <a:rPr lang="en-US" dirty="0"/>
              <a:t>Click to edit Master title style</a:t>
            </a:r>
          </a:p>
        </p:txBody>
      </p:sp>
    </p:spTree>
    <p:extLst>
      <p:ext uri="{BB962C8B-B14F-4D97-AF65-F5344CB8AC3E}">
        <p14:creationId xmlns:p14="http://schemas.microsoft.com/office/powerpoint/2010/main" val="18623605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5_Cover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28599" y="203781"/>
            <a:ext cx="4114801" cy="4479344"/>
          </a:xfrm>
        </p:spPr>
        <p:txBody>
          <a:bodyPr/>
          <a:lstStyle>
            <a:lvl1pPr>
              <a:lnSpc>
                <a:spcPct val="90000"/>
              </a:lnSpc>
              <a:defRPr sz="2400" b="0">
                <a:solidFill>
                  <a:schemeClr val="bg2"/>
                </a:solidFill>
              </a:defRPr>
            </a:lvl1pPr>
          </a:lstStyle>
          <a:p>
            <a:r>
              <a:rPr lang="en-US" dirty="0"/>
              <a:t>Title</a:t>
            </a:r>
          </a:p>
        </p:txBody>
      </p:sp>
      <p:pic>
        <p:nvPicPr>
          <p:cNvPr id="6" name="Picture 5"/>
          <p:cNvPicPr>
            <a:picLocks noChangeAspect="1"/>
          </p:cNvPicPr>
          <p:nvPr userDrawn="1"/>
        </p:nvPicPr>
        <p:blipFill rotWithShape="1">
          <a:blip r:embed="rId2" cstate="hqprint">
            <a:extLst>
              <a:ext uri="{28A0092B-C50C-407E-A947-70E740481C1C}">
                <a14:useLocalDpi xmlns:a14="http://schemas.microsoft.com/office/drawing/2010/main"/>
              </a:ext>
            </a:extLst>
          </a:blip>
          <a:srcRect r="23887" b="32518"/>
          <a:stretch/>
        </p:blipFill>
        <p:spPr>
          <a:xfrm>
            <a:off x="3586481" y="549847"/>
            <a:ext cx="5557520" cy="4593653"/>
          </a:xfrm>
          <a:prstGeom prst="rect">
            <a:avLst/>
          </a:prstGeom>
        </p:spPr>
      </p:pic>
      <p:pic>
        <p:nvPicPr>
          <p:cNvPr id="46" name="Picture 45"/>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9" y="4721286"/>
            <a:ext cx="486170" cy="192026"/>
          </a:xfrm>
          <a:prstGeom prst="rect">
            <a:avLst/>
          </a:prstGeom>
        </p:spPr>
      </p:pic>
    </p:spTree>
    <p:extLst>
      <p:ext uri="{BB962C8B-B14F-4D97-AF65-F5344CB8AC3E}">
        <p14:creationId xmlns:p14="http://schemas.microsoft.com/office/powerpoint/2010/main" val="59295525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8_Cover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28599" y="203781"/>
            <a:ext cx="4114801" cy="4479344"/>
          </a:xfrm>
        </p:spPr>
        <p:txBody>
          <a:bodyPr/>
          <a:lstStyle>
            <a:lvl1pPr>
              <a:lnSpc>
                <a:spcPct val="90000"/>
              </a:lnSpc>
              <a:defRPr sz="2400" b="0">
                <a:solidFill>
                  <a:schemeClr val="bg2"/>
                </a:solidFill>
              </a:defRPr>
            </a:lvl1pPr>
          </a:lstStyle>
          <a:p>
            <a:r>
              <a:rPr lang="en-US" dirty="0"/>
              <a:t>Title</a:t>
            </a:r>
          </a:p>
        </p:txBody>
      </p:sp>
      <p:pic>
        <p:nvPicPr>
          <p:cNvPr id="91" name="Picture 90"/>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351586" y="4378560"/>
            <a:ext cx="566641" cy="528235"/>
          </a:xfrm>
          <a:prstGeom prst="rect">
            <a:avLst/>
          </a:prstGeom>
        </p:spPr>
      </p:pic>
      <p:pic>
        <p:nvPicPr>
          <p:cNvPr id="49" name="Picture 48"/>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600" y="4613682"/>
            <a:ext cx="486170" cy="192026"/>
          </a:xfrm>
          <a:prstGeom prst="rect">
            <a:avLst/>
          </a:prstGeom>
        </p:spPr>
      </p:pic>
    </p:spTree>
    <p:extLst>
      <p:ext uri="{BB962C8B-B14F-4D97-AF65-F5344CB8AC3E}">
        <p14:creationId xmlns:p14="http://schemas.microsoft.com/office/powerpoint/2010/main" val="12434560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alpha val="20000"/>
                  </a:schemeClr>
                </a:solidFill>
              </a:defRPr>
            </a:lvl1pPr>
          </a:lstStyle>
          <a:p>
            <a:r>
              <a:rPr lang="de-DE"/>
              <a:t>© 2018 IBM Corporation                 </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348759" y="4388570"/>
            <a:ext cx="566641" cy="528235"/>
          </a:xfrm>
          <a:prstGeom prst="rect">
            <a:avLst/>
          </a:prstGeom>
        </p:spPr>
      </p:pic>
    </p:spTree>
    <p:extLst>
      <p:ext uri="{BB962C8B-B14F-4D97-AF65-F5344CB8AC3E}">
        <p14:creationId xmlns:p14="http://schemas.microsoft.com/office/powerpoint/2010/main" val="5603501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alpha val="20000"/>
                  </a:schemeClr>
                </a:solidFill>
              </a:defRPr>
            </a:lvl1pPr>
          </a:lstStyle>
          <a:p>
            <a:r>
              <a:rPr lang="de-DE"/>
              <a:t>© 2018 IBM Corporation                 </a:t>
            </a:r>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1825756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203467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de-DE"/>
              <a:t>© 2018 IBM Corporation                 </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68631563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de-DE"/>
              <a:t>© 2018 IBM Corporation                 </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5651543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Tree>
    <p:extLst>
      <p:ext uri="{BB962C8B-B14F-4D97-AF65-F5344CB8AC3E}">
        <p14:creationId xmlns:p14="http://schemas.microsoft.com/office/powerpoint/2010/main" val="1022338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alpha val="20000"/>
                  </a:schemeClr>
                </a:solidFill>
              </a:defRPr>
            </a:lvl1pPr>
          </a:lstStyle>
          <a:p>
            <a:r>
              <a:rPr lang="en-US"/>
              <a:t>© 2018 IBM Corporation                 </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8723037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de-DE"/>
              <a:t>© 2018 IBM Corporation                 </a:t>
            </a:r>
            <a:endParaRPr lang="en-US"/>
          </a:p>
        </p:txBody>
      </p:sp>
    </p:spTree>
    <p:extLst>
      <p:ext uri="{BB962C8B-B14F-4D97-AF65-F5344CB8AC3E}">
        <p14:creationId xmlns:p14="http://schemas.microsoft.com/office/powerpoint/2010/main" val="4198038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5969462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98220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989037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565241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452472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491450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877322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071696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5461830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11111661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Tree>
    <p:extLst>
      <p:ext uri="{BB962C8B-B14F-4D97-AF65-F5344CB8AC3E}">
        <p14:creationId xmlns:p14="http://schemas.microsoft.com/office/powerpoint/2010/main" val="13540695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Tree>
    <p:extLst>
      <p:ext uri="{BB962C8B-B14F-4D97-AF65-F5344CB8AC3E}">
        <p14:creationId xmlns:p14="http://schemas.microsoft.com/office/powerpoint/2010/main" val="96263555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Tree>
    <p:extLst>
      <p:ext uri="{BB962C8B-B14F-4D97-AF65-F5344CB8AC3E}">
        <p14:creationId xmlns:p14="http://schemas.microsoft.com/office/powerpoint/2010/main" val="202147684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6997114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6158938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228600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1835002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2839688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15515322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61512192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900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en-US"/>
              <a:t>© 2018 IBM Corporation                 </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25930425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004835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104229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7046409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4254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208651536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Tree>
    <p:extLst>
      <p:ext uri="{BB962C8B-B14F-4D97-AF65-F5344CB8AC3E}">
        <p14:creationId xmlns:p14="http://schemas.microsoft.com/office/powerpoint/2010/main" val="180323407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92248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17829499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1_ibm sign-off">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01474" y="2211396"/>
            <a:ext cx="2941052" cy="366378"/>
          </a:xfrm>
          <a:prstGeom prst="rect">
            <a:avLst/>
          </a:prstGeom>
        </p:spPr>
      </p:pic>
      <p:sp>
        <p:nvSpPr>
          <p:cNvPr id="7" name="Title 4"/>
          <p:cNvSpPr txBox="1">
            <a:spLocks/>
          </p:cNvSpPr>
          <p:nvPr userDrawn="1"/>
        </p:nvSpPr>
        <p:spPr>
          <a:xfrm>
            <a:off x="2514600" y="2394585"/>
            <a:ext cx="4114800" cy="815340"/>
          </a:xfrm>
          <a:prstGeom prst="rect">
            <a:avLst/>
          </a:prstGeom>
        </p:spPr>
        <p:txBody>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algn="ctr"/>
            <a:br>
              <a:rPr lang="en-US" sz="1400" dirty="0"/>
            </a:br>
            <a:br>
              <a:rPr lang="en-US" sz="1400" dirty="0"/>
            </a:br>
            <a:r>
              <a:rPr lang="en-US" sz="1400" dirty="0">
                <a:solidFill>
                  <a:schemeClr val="bg2"/>
                </a:solidFill>
              </a:rPr>
              <a:t>Get started today </a:t>
            </a:r>
            <a:r>
              <a:rPr lang="en-US" sz="1400" dirty="0" err="1">
                <a:solidFill>
                  <a:srgbClr val="054ADA"/>
                </a:solidFill>
                <a:hlinkClick r:id="rId3"/>
              </a:rPr>
              <a:t>www.</a:t>
            </a:r>
            <a:r>
              <a:rPr lang="en-US" sz="1400" dirty="0" err="1">
                <a:solidFill>
                  <a:srgbClr val="054ADA"/>
                </a:solidFill>
                <a:ea typeface="IBM Plex Sans Regular" charset="0"/>
                <a:cs typeface="IBM Plex Sans Regular" charset="0"/>
                <a:hlinkClick r:id="rId3"/>
              </a:rPr>
              <a:t>ibm.com</a:t>
            </a:r>
            <a:r>
              <a:rPr lang="en-US" sz="1400" dirty="0">
                <a:solidFill>
                  <a:srgbClr val="054ADA"/>
                </a:solidFill>
                <a:ea typeface="IBM Plex Sans Regular" charset="0"/>
                <a:cs typeface="IBM Plex Sans Regular" charset="0"/>
                <a:hlinkClick r:id="rId3"/>
              </a:rPr>
              <a:t>/</a:t>
            </a:r>
            <a:r>
              <a:rPr lang="en-US" sz="1400" dirty="0" err="1">
                <a:solidFill>
                  <a:srgbClr val="054ADA"/>
                </a:solidFill>
                <a:ea typeface="IBM Plex Sans Regular" charset="0"/>
                <a:cs typeface="IBM Plex Sans Regular" charset="0"/>
                <a:hlinkClick r:id="rId3"/>
              </a:rPr>
              <a:t>watson</a:t>
            </a:r>
            <a:endParaRPr lang="en-US" sz="1400" dirty="0"/>
          </a:p>
        </p:txBody>
      </p:sp>
    </p:spTree>
    <p:extLst>
      <p:ext uri="{BB962C8B-B14F-4D97-AF65-F5344CB8AC3E}">
        <p14:creationId xmlns:p14="http://schemas.microsoft.com/office/powerpoint/2010/main" val="121270162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3_Cover Slide">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28600" y="53976"/>
            <a:ext cx="8686800" cy="3797300"/>
          </a:xfrm>
        </p:spPr>
        <p:txBody>
          <a:bodyPr/>
          <a:lstStyle>
            <a:lvl1pPr>
              <a:defRPr sz="6600"/>
            </a:lvl1pPr>
            <a:lvl2pPr marL="173038" marR="0" indent="-173038" algn="l" defTabSz="457200" rtl="0" eaLnBrk="1" fontAlgn="auto" latinLnBrk="0" hangingPunct="1">
              <a:lnSpc>
                <a:spcPct val="100000"/>
              </a:lnSpc>
              <a:spcBef>
                <a:spcPts val="1100"/>
              </a:spcBef>
              <a:spcAft>
                <a:spcPts val="0"/>
              </a:spcAft>
              <a:buClrTx/>
              <a:buSzTx/>
              <a:buFont typeface="Arial"/>
              <a:buChar char="–"/>
              <a:tabLst/>
              <a:defRPr/>
            </a:lvl2pPr>
          </a:lstStyle>
          <a:p>
            <a:r>
              <a:rPr lang="en-US" dirty="0"/>
              <a:t>Click to edit Master title style</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005434" y="4070687"/>
            <a:ext cx="812409" cy="757345"/>
          </a:xfrm>
          <a:prstGeom prst="rect">
            <a:avLst/>
          </a:prstGeom>
        </p:spPr>
      </p:pic>
    </p:spTree>
    <p:extLst>
      <p:ext uri="{BB962C8B-B14F-4D97-AF65-F5344CB8AC3E}">
        <p14:creationId xmlns:p14="http://schemas.microsoft.com/office/powerpoint/2010/main" val="789478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alpha val="20000"/>
                  </a:schemeClr>
                </a:solidFill>
              </a:defRPr>
            </a:lvl1pPr>
          </a:lstStyle>
          <a:p>
            <a:r>
              <a:rPr lang="en-US"/>
              <a:t>© 2018 IBM Corporation                 </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67525579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6_Cover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28599" y="203781"/>
            <a:ext cx="4114801" cy="4479344"/>
          </a:xfrm>
        </p:spPr>
        <p:txBody>
          <a:bodyPr/>
          <a:lstStyle>
            <a:lvl1pPr>
              <a:lnSpc>
                <a:spcPct val="90000"/>
              </a:lnSpc>
              <a:defRPr sz="2400" b="0">
                <a:solidFill>
                  <a:schemeClr val="tx1"/>
                </a:solidFill>
              </a:defRPr>
            </a:lvl1pPr>
          </a:lstStyle>
          <a:p>
            <a:r>
              <a:rPr lang="en-US" dirty="0"/>
              <a:t>Title</a:t>
            </a:r>
          </a:p>
        </p:txBody>
      </p:sp>
      <p:pic>
        <p:nvPicPr>
          <p:cNvPr id="8" name="Picture 7"/>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28600" y="4726051"/>
            <a:ext cx="478763" cy="192024"/>
          </a:xfrm>
          <a:prstGeom prst="rect">
            <a:avLst/>
          </a:prstGeom>
        </p:spPr>
      </p:pic>
      <p:pic>
        <p:nvPicPr>
          <p:cNvPr id="11" name="Picture 10"/>
          <p:cNvPicPr>
            <a:picLocks noChangeAspect="1"/>
          </p:cNvPicPr>
          <p:nvPr userDrawn="1"/>
        </p:nvPicPr>
        <p:blipFill rotWithShape="1">
          <a:blip r:embed="rId3" cstate="hqprint">
            <a:extLst>
              <a:ext uri="{28A0092B-C50C-407E-A947-70E740481C1C}">
                <a14:useLocalDpi xmlns:a14="http://schemas.microsoft.com/office/drawing/2010/main"/>
              </a:ext>
            </a:extLst>
          </a:blip>
          <a:srcRect r="23815" b="32400"/>
          <a:stretch/>
        </p:blipFill>
        <p:spPr>
          <a:xfrm>
            <a:off x="3586482" y="549847"/>
            <a:ext cx="5553449" cy="4593653"/>
          </a:xfrm>
          <a:prstGeom prst="rect">
            <a:avLst/>
          </a:prstGeom>
        </p:spPr>
      </p:pic>
    </p:spTree>
    <p:extLst>
      <p:ext uri="{BB962C8B-B14F-4D97-AF65-F5344CB8AC3E}">
        <p14:creationId xmlns:p14="http://schemas.microsoft.com/office/powerpoint/2010/main" val="151821868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7" name="Picture 6"/>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346488" y="4386453"/>
            <a:ext cx="568912" cy="530352"/>
          </a:xfrm>
          <a:prstGeom prst="rect">
            <a:avLst/>
          </a:prstGeom>
        </p:spPr>
      </p:pic>
      <p:pic>
        <p:nvPicPr>
          <p:cNvPr id="10" name="Picture 9"/>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9" y="4613682"/>
            <a:ext cx="478763" cy="192024"/>
          </a:xfrm>
          <a:prstGeom prst="rect">
            <a:avLst/>
          </a:prstGeom>
        </p:spPr>
      </p:pic>
    </p:spTree>
    <p:extLst>
      <p:ext uri="{BB962C8B-B14F-4D97-AF65-F5344CB8AC3E}">
        <p14:creationId xmlns:p14="http://schemas.microsoft.com/office/powerpoint/2010/main" val="30824995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alpha val="20000"/>
                  </a:schemeClr>
                </a:solidFill>
              </a:defRPr>
            </a:lvl1pPr>
          </a:lstStyle>
          <a:p>
            <a:r>
              <a:rPr lang="de-DE"/>
              <a:t>© 2018 IBM Corporation                 </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02642031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08104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alpha val="20000"/>
                  </a:schemeClr>
                </a:solidFill>
              </a:defRPr>
            </a:lvl1pPr>
          </a:lstStyle>
          <a:p>
            <a:r>
              <a:rPr lang="de-DE"/>
              <a:t>© 2018 IBM Corporation                 </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73682930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alpha val="20000"/>
                  </a:schemeClr>
                </a:solidFill>
              </a:defRPr>
            </a:lvl1pPr>
          </a:lstStyle>
          <a:p>
            <a:r>
              <a:rPr lang="de-DE"/>
              <a:t>© 2018 IBM Corporation                 </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4494907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Tree>
    <p:extLst>
      <p:ext uri="{BB962C8B-B14F-4D97-AF65-F5344CB8AC3E}">
        <p14:creationId xmlns:p14="http://schemas.microsoft.com/office/powerpoint/2010/main" val="91269824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alpha val="20000"/>
                  </a:schemeClr>
                </a:solidFill>
              </a:defRPr>
            </a:lvl1pPr>
          </a:lstStyle>
          <a:p>
            <a:r>
              <a:rPr lang="de-DE"/>
              <a:t>© 2018 IBM Corporation                 </a:t>
            </a:r>
            <a:endParaRPr lang="en-US" dirty="0"/>
          </a:p>
        </p:txBody>
      </p:sp>
    </p:spTree>
    <p:extLst>
      <p:ext uri="{BB962C8B-B14F-4D97-AF65-F5344CB8AC3E}">
        <p14:creationId xmlns:p14="http://schemas.microsoft.com/office/powerpoint/2010/main" val="24376361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68376247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39176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2018 IBM Corporation                 </a:t>
            </a:r>
          </a:p>
        </p:txBody>
      </p:sp>
    </p:spTree>
    <p:extLst>
      <p:ext uri="{BB962C8B-B14F-4D97-AF65-F5344CB8AC3E}">
        <p14:creationId xmlns:p14="http://schemas.microsoft.com/office/powerpoint/2010/main" val="36601713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858454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00921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020520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110182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487260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030447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6659833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Tree>
    <p:extLst>
      <p:ext uri="{BB962C8B-B14F-4D97-AF65-F5344CB8AC3E}">
        <p14:creationId xmlns:p14="http://schemas.microsoft.com/office/powerpoint/2010/main" val="49253604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Tree>
    <p:extLst>
      <p:ext uri="{BB962C8B-B14F-4D97-AF65-F5344CB8AC3E}">
        <p14:creationId xmlns:p14="http://schemas.microsoft.com/office/powerpoint/2010/main" val="165128235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2018 IBM Corporation                 </a:t>
            </a:r>
            <a:endParaRPr lang="en-US"/>
          </a:p>
        </p:txBody>
      </p:sp>
    </p:spTree>
    <p:extLst>
      <p:ext uri="{BB962C8B-B14F-4D97-AF65-F5344CB8AC3E}">
        <p14:creationId xmlns:p14="http://schemas.microsoft.com/office/powerpoint/2010/main" val="1171387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9" Type="http://schemas.openxmlformats.org/officeDocument/2006/relationships/theme" Target="../theme/theme2.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34" Type="http://schemas.openxmlformats.org/officeDocument/2006/relationships/slideLayout" Target="../slideLayouts/slideLayout74.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slideLayout" Target="../slideLayouts/slideLayout73.xml"/><Relationship Id="rId38" Type="http://schemas.openxmlformats.org/officeDocument/2006/relationships/slideLayout" Target="../slideLayouts/slideLayout78.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37" Type="http://schemas.openxmlformats.org/officeDocument/2006/relationships/slideLayout" Target="../slideLayouts/slideLayout77.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36" Type="http://schemas.openxmlformats.org/officeDocument/2006/relationships/slideLayout" Target="../slideLayouts/slideLayout76.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35" Type="http://schemas.openxmlformats.org/officeDocument/2006/relationships/slideLayout" Target="../slideLayouts/slideLayout7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slideLayout" Target="../slideLayouts/slideLayout104.xml"/><Relationship Id="rId39" Type="http://schemas.openxmlformats.org/officeDocument/2006/relationships/theme" Target="../theme/theme3.xml"/><Relationship Id="rId3" Type="http://schemas.openxmlformats.org/officeDocument/2006/relationships/slideLayout" Target="../slideLayouts/slideLayout81.xml"/><Relationship Id="rId21" Type="http://schemas.openxmlformats.org/officeDocument/2006/relationships/slideLayout" Target="../slideLayouts/slideLayout99.xml"/><Relationship Id="rId34" Type="http://schemas.openxmlformats.org/officeDocument/2006/relationships/slideLayout" Target="../slideLayouts/slideLayout112.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33" Type="http://schemas.openxmlformats.org/officeDocument/2006/relationships/slideLayout" Target="../slideLayouts/slideLayout111.xml"/><Relationship Id="rId38" Type="http://schemas.openxmlformats.org/officeDocument/2006/relationships/slideLayout" Target="../slideLayouts/slideLayout116.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29" Type="http://schemas.openxmlformats.org/officeDocument/2006/relationships/slideLayout" Target="../slideLayouts/slideLayout107.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32" Type="http://schemas.openxmlformats.org/officeDocument/2006/relationships/slideLayout" Target="../slideLayouts/slideLayout110.xml"/><Relationship Id="rId37" Type="http://schemas.openxmlformats.org/officeDocument/2006/relationships/slideLayout" Target="../slideLayouts/slideLayout115.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slideLayout" Target="../slideLayouts/slideLayout106.xml"/><Relationship Id="rId36" Type="http://schemas.openxmlformats.org/officeDocument/2006/relationships/slideLayout" Target="../slideLayouts/slideLayout114.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31" Type="http://schemas.openxmlformats.org/officeDocument/2006/relationships/slideLayout" Target="../slideLayouts/slideLayout109.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slideLayout" Target="../slideLayouts/slideLayout105.xml"/><Relationship Id="rId30" Type="http://schemas.openxmlformats.org/officeDocument/2006/relationships/slideLayout" Target="../slideLayouts/slideLayout108.xml"/><Relationship Id="rId35" Type="http://schemas.openxmlformats.org/officeDocument/2006/relationships/slideLayout" Target="../slideLayouts/slideLayout11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slideLayout" Target="../slideLayouts/slideLayout142.xml"/><Relationship Id="rId39" Type="http://schemas.openxmlformats.org/officeDocument/2006/relationships/theme" Target="../theme/theme4.xml"/><Relationship Id="rId3" Type="http://schemas.openxmlformats.org/officeDocument/2006/relationships/slideLayout" Target="../slideLayouts/slideLayout119.xml"/><Relationship Id="rId21" Type="http://schemas.openxmlformats.org/officeDocument/2006/relationships/slideLayout" Target="../slideLayouts/slideLayout137.xml"/><Relationship Id="rId34" Type="http://schemas.openxmlformats.org/officeDocument/2006/relationships/slideLayout" Target="../slideLayouts/slideLayout150.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slideLayout" Target="../slideLayouts/slideLayout141.xml"/><Relationship Id="rId33" Type="http://schemas.openxmlformats.org/officeDocument/2006/relationships/slideLayout" Target="../slideLayouts/slideLayout149.xml"/><Relationship Id="rId38" Type="http://schemas.openxmlformats.org/officeDocument/2006/relationships/slideLayout" Target="../slideLayouts/slideLayout154.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29" Type="http://schemas.openxmlformats.org/officeDocument/2006/relationships/slideLayout" Target="../slideLayouts/slideLayout145.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32" Type="http://schemas.openxmlformats.org/officeDocument/2006/relationships/slideLayout" Target="../slideLayouts/slideLayout148.xml"/><Relationship Id="rId37" Type="http://schemas.openxmlformats.org/officeDocument/2006/relationships/slideLayout" Target="../slideLayouts/slideLayout153.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28" Type="http://schemas.openxmlformats.org/officeDocument/2006/relationships/slideLayout" Target="../slideLayouts/slideLayout144.xml"/><Relationship Id="rId36" Type="http://schemas.openxmlformats.org/officeDocument/2006/relationships/slideLayout" Target="../slideLayouts/slideLayout152.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31" Type="http://schemas.openxmlformats.org/officeDocument/2006/relationships/slideLayout" Target="../slideLayouts/slideLayout147.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slideLayout" Target="../slideLayouts/slideLayout143.xml"/><Relationship Id="rId30" Type="http://schemas.openxmlformats.org/officeDocument/2006/relationships/slideLayout" Target="../slideLayouts/slideLayout146.xml"/><Relationship Id="rId35" Type="http://schemas.openxmlformats.org/officeDocument/2006/relationships/slideLayout" Target="../slideLayouts/slideLayout15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26" Type="http://schemas.openxmlformats.org/officeDocument/2006/relationships/slideLayout" Target="../slideLayouts/slideLayout180.xml"/><Relationship Id="rId39" Type="http://schemas.openxmlformats.org/officeDocument/2006/relationships/theme" Target="../theme/theme5.xml"/><Relationship Id="rId3" Type="http://schemas.openxmlformats.org/officeDocument/2006/relationships/slideLayout" Target="../slideLayouts/slideLayout157.xml"/><Relationship Id="rId21" Type="http://schemas.openxmlformats.org/officeDocument/2006/relationships/slideLayout" Target="../slideLayouts/slideLayout175.xml"/><Relationship Id="rId34" Type="http://schemas.openxmlformats.org/officeDocument/2006/relationships/slideLayout" Target="../slideLayouts/slideLayout188.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slideLayout" Target="../slideLayouts/slideLayout179.xml"/><Relationship Id="rId33" Type="http://schemas.openxmlformats.org/officeDocument/2006/relationships/slideLayout" Target="../slideLayouts/slideLayout187.xml"/><Relationship Id="rId38" Type="http://schemas.openxmlformats.org/officeDocument/2006/relationships/slideLayout" Target="../slideLayouts/slideLayout192.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29" Type="http://schemas.openxmlformats.org/officeDocument/2006/relationships/slideLayout" Target="../slideLayouts/slideLayout183.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24" Type="http://schemas.openxmlformats.org/officeDocument/2006/relationships/slideLayout" Target="../slideLayouts/slideLayout178.xml"/><Relationship Id="rId32" Type="http://schemas.openxmlformats.org/officeDocument/2006/relationships/slideLayout" Target="../slideLayouts/slideLayout186.xml"/><Relationship Id="rId37" Type="http://schemas.openxmlformats.org/officeDocument/2006/relationships/slideLayout" Target="../slideLayouts/slideLayout191.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28" Type="http://schemas.openxmlformats.org/officeDocument/2006/relationships/slideLayout" Target="../slideLayouts/slideLayout182.xml"/><Relationship Id="rId36" Type="http://schemas.openxmlformats.org/officeDocument/2006/relationships/slideLayout" Target="../slideLayouts/slideLayout190.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31" Type="http://schemas.openxmlformats.org/officeDocument/2006/relationships/slideLayout" Target="../slideLayouts/slideLayout185.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 Id="rId27" Type="http://schemas.openxmlformats.org/officeDocument/2006/relationships/slideLayout" Target="../slideLayouts/slideLayout181.xml"/><Relationship Id="rId30" Type="http://schemas.openxmlformats.org/officeDocument/2006/relationships/slideLayout" Target="../slideLayouts/slideLayout184.xml"/><Relationship Id="rId35" Type="http://schemas.openxmlformats.org/officeDocument/2006/relationships/slideLayout" Target="../slideLayouts/slideLayout1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alpha val="20000"/>
                  </a:schemeClr>
                </a:solidFill>
                <a:latin typeface="+mn-lt"/>
                <a:ea typeface="Arial" charset="0"/>
                <a:cs typeface="Arial" charset="0"/>
              </a:defRPr>
            </a:lvl1pPr>
          </a:lstStyle>
          <a:p>
            <a:r>
              <a:rPr lang="en-US"/>
              <a:t>© 2018 IBM Corporation                 </a:t>
            </a:r>
            <a:endParaRPr lang="en-US" dirty="0"/>
          </a:p>
        </p:txBody>
      </p:sp>
    </p:spTree>
    <p:extLst>
      <p:ext uri="{BB962C8B-B14F-4D97-AF65-F5344CB8AC3E}">
        <p14:creationId xmlns:p14="http://schemas.microsoft.com/office/powerpoint/2010/main" val="117404520"/>
      </p:ext>
    </p:extLst>
  </p:cSld>
  <p:clrMap bg1="lt1" tx1="dk1" bg2="lt2" tx2="dk2" accent1="accent1" accent2="accent2" accent3="accent3" accent4="accent4" accent5="accent5" accent6="accent6" hlink="hlink" folHlink="folHlink"/>
  <p:sldLayoutIdLst>
    <p:sldLayoutId id="2147483835" r:id="rId1"/>
    <p:sldLayoutId id="2147483829" r:id="rId2"/>
    <p:sldLayoutId id="2147483832" r:id="rId3"/>
    <p:sldLayoutId id="2147483673" r:id="rId4"/>
    <p:sldLayoutId id="2147483674" r:id="rId5"/>
    <p:sldLayoutId id="2147483819"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 id="2147483693" r:id="rId24"/>
    <p:sldLayoutId id="2147483694" r:id="rId25"/>
    <p:sldLayoutId id="2147483695" r:id="rId26"/>
    <p:sldLayoutId id="2147483696" r:id="rId27"/>
    <p:sldLayoutId id="2147483697" r:id="rId28"/>
    <p:sldLayoutId id="2147483698" r:id="rId29"/>
    <p:sldLayoutId id="2147483699" r:id="rId30"/>
    <p:sldLayoutId id="2147483700" r:id="rId31"/>
    <p:sldLayoutId id="2147483701" r:id="rId32"/>
    <p:sldLayoutId id="2147483702" r:id="rId33"/>
    <p:sldLayoutId id="2147483703" r:id="rId34"/>
    <p:sldLayoutId id="2147483704" r:id="rId35"/>
    <p:sldLayoutId id="2147483705" r:id="rId36"/>
    <p:sldLayoutId id="2147483822" r:id="rId37"/>
    <p:sldLayoutId id="2147483707" r:id="rId38"/>
    <p:sldLayoutId id="2147483847" r:id="rId39"/>
    <p:sldLayoutId id="2147483850" r:id="rId40"/>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alpha val="20000"/>
                  </a:schemeClr>
                </a:solidFill>
                <a:latin typeface="+mn-lt"/>
                <a:ea typeface="Arial" charset="0"/>
                <a:cs typeface="Arial" charset="0"/>
              </a:defRPr>
            </a:lvl1pPr>
          </a:lstStyle>
          <a:p>
            <a:r>
              <a:rPr lang="de-DE"/>
              <a:t>© 2018 IBM Corporation                 </a:t>
            </a:r>
            <a:endParaRPr lang="en-US"/>
          </a:p>
        </p:txBody>
      </p:sp>
    </p:spTree>
    <p:extLst>
      <p:ext uri="{BB962C8B-B14F-4D97-AF65-F5344CB8AC3E}">
        <p14:creationId xmlns:p14="http://schemas.microsoft.com/office/powerpoint/2010/main" val="851100411"/>
      </p:ext>
    </p:extLst>
  </p:cSld>
  <p:clrMap bg1="lt1" tx1="dk1" bg2="lt2" tx2="dk2" accent1="accent1" accent2="accent2" accent3="accent3" accent4="accent4" accent5="accent5" accent6="accent6" hlink="hlink" folHlink="folHlink"/>
  <p:sldLayoutIdLst>
    <p:sldLayoutId id="2147483844" r:id="rId1"/>
    <p:sldLayoutId id="2147483840" r:id="rId2"/>
    <p:sldLayoutId id="2147483841" r:id="rId3"/>
    <p:sldLayoutId id="2147483710" r:id="rId4"/>
    <p:sldLayoutId id="2147483711" r:id="rId5"/>
    <p:sldLayoutId id="2147483818"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 id="2147483733" r:id="rId27"/>
    <p:sldLayoutId id="2147483734" r:id="rId28"/>
    <p:sldLayoutId id="2147483735" r:id="rId29"/>
    <p:sldLayoutId id="2147483736" r:id="rId30"/>
    <p:sldLayoutId id="2147483737" r:id="rId31"/>
    <p:sldLayoutId id="2147483738" r:id="rId32"/>
    <p:sldLayoutId id="2147483739" r:id="rId33"/>
    <p:sldLayoutId id="2147483740" r:id="rId34"/>
    <p:sldLayoutId id="2147483741" r:id="rId35"/>
    <p:sldLayoutId id="2147483742" r:id="rId36"/>
    <p:sldLayoutId id="2147483823" r:id="rId37"/>
    <p:sldLayoutId id="2147483839" r:id="rId38"/>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alpha val="20000"/>
                  </a:schemeClr>
                </a:solidFill>
                <a:latin typeface="+mn-lt"/>
                <a:ea typeface="Arial" charset="0"/>
                <a:cs typeface="Arial" charset="0"/>
              </a:defRPr>
            </a:lvl1pPr>
          </a:lstStyle>
          <a:p>
            <a:r>
              <a:rPr lang="de-DE"/>
              <a:t>© 2018 IBM Corporation                 </a:t>
            </a:r>
            <a:endParaRPr lang="en-US"/>
          </a:p>
        </p:txBody>
      </p:sp>
    </p:spTree>
    <p:extLst>
      <p:ext uri="{BB962C8B-B14F-4D97-AF65-F5344CB8AC3E}">
        <p14:creationId xmlns:p14="http://schemas.microsoft.com/office/powerpoint/2010/main" val="1639731415"/>
      </p:ext>
    </p:extLst>
  </p:cSld>
  <p:clrMap bg1="lt1" tx1="dk1" bg2="lt2" tx2="dk2" accent1="accent1" accent2="accent2" accent3="accent3" accent4="accent4" accent5="accent5" accent6="accent6" hlink="hlink" folHlink="folHlink"/>
  <p:sldLayoutIdLst>
    <p:sldLayoutId id="2147483845" r:id="rId1"/>
    <p:sldLayoutId id="2147483842"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 id="2147483770" r:id="rId27"/>
    <p:sldLayoutId id="2147483771" r:id="rId28"/>
    <p:sldLayoutId id="2147483772" r:id="rId29"/>
    <p:sldLayoutId id="2147483773" r:id="rId30"/>
    <p:sldLayoutId id="2147483774" r:id="rId31"/>
    <p:sldLayoutId id="2147483775" r:id="rId32"/>
    <p:sldLayoutId id="2147483776" r:id="rId33"/>
    <p:sldLayoutId id="2147483777" r:id="rId34"/>
    <p:sldLayoutId id="2147483778" r:id="rId35"/>
    <p:sldLayoutId id="2147483824" r:id="rId36"/>
    <p:sldLayoutId id="2147483780" r:id="rId37"/>
    <p:sldLayoutId id="2147483892" r:id="rId38"/>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alpha val="20000"/>
                  </a:schemeClr>
                </a:solidFill>
                <a:latin typeface="+mn-lt"/>
                <a:ea typeface="Arial" charset="0"/>
                <a:cs typeface="Arial" charset="0"/>
              </a:defRPr>
            </a:lvl1pPr>
          </a:lstStyle>
          <a:p>
            <a:r>
              <a:rPr lang="de-DE"/>
              <a:t>© 2018 IBM Corporation                 </a:t>
            </a:r>
            <a:endParaRPr lang="en-US"/>
          </a:p>
        </p:txBody>
      </p:sp>
    </p:spTree>
    <p:extLst>
      <p:ext uri="{BB962C8B-B14F-4D97-AF65-F5344CB8AC3E}">
        <p14:creationId xmlns:p14="http://schemas.microsoft.com/office/powerpoint/2010/main" val="136730811"/>
      </p:ext>
    </p:extLst>
  </p:cSld>
  <p:clrMap bg1="lt1" tx1="dk1" bg2="lt2" tx2="dk2" accent1="accent1" accent2="accent2" accent3="accent3" accent4="accent4" accent5="accent5" accent6="accent6" hlink="hlink" folHlink="folHlink"/>
  <p:sldLayoutIdLst>
    <p:sldLayoutId id="2147483846" r:id="rId1"/>
    <p:sldLayoutId id="2147483843" r:id="rId2"/>
    <p:sldLayoutId id="2147483782" r:id="rId3"/>
    <p:sldLayoutId id="2147483783" r:id="rId4"/>
    <p:sldLayoutId id="2147483817"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 id="2147483800" r:id="rId21"/>
    <p:sldLayoutId id="2147483801" r:id="rId22"/>
    <p:sldLayoutId id="2147483802" r:id="rId23"/>
    <p:sldLayoutId id="2147483803" r:id="rId24"/>
    <p:sldLayoutId id="2147483804" r:id="rId25"/>
    <p:sldLayoutId id="2147483805" r:id="rId26"/>
    <p:sldLayoutId id="2147483806" r:id="rId27"/>
    <p:sldLayoutId id="2147483807" r:id="rId28"/>
    <p:sldLayoutId id="2147483808" r:id="rId29"/>
    <p:sldLayoutId id="2147483809" r:id="rId30"/>
    <p:sldLayoutId id="2147483810" r:id="rId31"/>
    <p:sldLayoutId id="2147483811" r:id="rId32"/>
    <p:sldLayoutId id="2147483812" r:id="rId33"/>
    <p:sldLayoutId id="2147483813" r:id="rId34"/>
    <p:sldLayoutId id="2147483814" r:id="rId35"/>
    <p:sldLayoutId id="2147483825" r:id="rId36"/>
    <p:sldLayoutId id="2147483816" r:id="rId37"/>
    <p:sldLayoutId id="2147483851" r:id="rId38"/>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solidFill>
                  <a:srgbClr val="000000"/>
                </a:solidFill>
              </a:rPr>
              <a:t>IBM Cloud / Watson and Cloud Platform / © 2018 IBM Corporation</a:t>
            </a:r>
            <a:endParaRPr lang="en-US">
              <a:solidFill>
                <a:srgbClr val="000000"/>
              </a:solidFill>
            </a:endParaRPr>
          </a:p>
        </p:txBody>
      </p:sp>
    </p:spTree>
    <p:extLst>
      <p:ext uri="{BB962C8B-B14F-4D97-AF65-F5344CB8AC3E}">
        <p14:creationId xmlns:p14="http://schemas.microsoft.com/office/powerpoint/2010/main" val="774488701"/>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 id="2147483871" r:id="rId19"/>
    <p:sldLayoutId id="2147483872" r:id="rId20"/>
    <p:sldLayoutId id="2147483873" r:id="rId21"/>
    <p:sldLayoutId id="2147483874" r:id="rId22"/>
    <p:sldLayoutId id="2147483875" r:id="rId23"/>
    <p:sldLayoutId id="2147483876" r:id="rId24"/>
    <p:sldLayoutId id="2147483877" r:id="rId25"/>
    <p:sldLayoutId id="2147483878" r:id="rId26"/>
    <p:sldLayoutId id="2147483879" r:id="rId27"/>
    <p:sldLayoutId id="2147483880" r:id="rId28"/>
    <p:sldLayoutId id="2147483881" r:id="rId29"/>
    <p:sldLayoutId id="2147483882" r:id="rId30"/>
    <p:sldLayoutId id="2147483883" r:id="rId31"/>
    <p:sldLayoutId id="2147483884" r:id="rId32"/>
    <p:sldLayoutId id="2147483885" r:id="rId33"/>
    <p:sldLayoutId id="2147483886" r:id="rId34"/>
    <p:sldLayoutId id="2147483887" r:id="rId35"/>
    <p:sldLayoutId id="2147483888" r:id="rId36"/>
    <p:sldLayoutId id="2147483889" r:id="rId37"/>
    <p:sldLayoutId id="2147483891" r:id="rId38"/>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3.png"/><Relationship Id="rId7" Type="http://schemas.microsoft.com/office/2007/relationships/hdphoto" Target="../media/hdphoto2.wdp"/><Relationship Id="rId12"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image" Target="../media/image25.png"/><Relationship Id="rId11" Type="http://schemas.microsoft.com/office/2007/relationships/hdphoto" Target="../media/hdphoto4.wdp"/><Relationship Id="rId5" Type="http://schemas.microsoft.com/office/2007/relationships/hdphoto" Target="../media/hdphoto1.wdp"/><Relationship Id="rId10" Type="http://schemas.openxmlformats.org/officeDocument/2006/relationships/image" Target="../media/image27.png"/><Relationship Id="rId4" Type="http://schemas.openxmlformats.org/officeDocument/2006/relationships/image" Target="../media/image24.png"/><Relationship Id="rId9"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116.xml"/><Relationship Id="rId4" Type="http://schemas.openxmlformats.org/officeDocument/2006/relationships/image" Target="../media/image33.emf"/></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svg"/><Relationship Id="rId9"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hyperlink" Target="https://developer.ibm.com/academic" TargetMode="External"/><Relationship Id="rId2" Type="http://schemas.openxmlformats.org/officeDocument/2006/relationships/hyperlink" Target="http://dataplatform.ibm.com/" TargetMode="Externa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2DA7F-F2A6-BE45-9905-0B447BC98469}"/>
              </a:ext>
            </a:extLst>
          </p:cNvPr>
          <p:cNvSpPr>
            <a:spLocks noGrp="1"/>
          </p:cNvSpPr>
          <p:nvPr>
            <p:ph type="title"/>
          </p:nvPr>
        </p:nvSpPr>
        <p:spPr>
          <a:xfrm>
            <a:off x="228599" y="203781"/>
            <a:ext cx="4734018" cy="4479344"/>
          </a:xfrm>
        </p:spPr>
        <p:txBody>
          <a:bodyPr/>
          <a:lstStyle/>
          <a:p>
            <a:br>
              <a:rPr lang="en-US" dirty="0"/>
            </a:br>
            <a:br>
              <a:rPr lang="en-US" dirty="0"/>
            </a:br>
            <a:br>
              <a:rPr lang="en-US" dirty="0"/>
            </a:br>
            <a:r>
              <a:rPr lang="en-US" b="1" dirty="0"/>
              <a:t>IBM Watson Studio /</a:t>
            </a:r>
            <a:br>
              <a:rPr lang="en-US" b="1" dirty="0"/>
            </a:br>
            <a:r>
              <a:rPr lang="en-US" b="1" dirty="0"/>
              <a:t>IBM Cloud Private 4 Data</a:t>
            </a:r>
            <a:br>
              <a:rPr lang="en-US" dirty="0"/>
            </a:br>
            <a:br>
              <a:rPr lang="en-US" dirty="0"/>
            </a:br>
            <a:r>
              <a:rPr lang="en-US" dirty="0"/>
              <a:t>October 2018 </a:t>
            </a:r>
            <a:br>
              <a:rPr lang="en-US" dirty="0"/>
            </a:br>
            <a:br>
              <a:rPr lang="en-US" dirty="0"/>
            </a:br>
            <a:r>
              <a:rPr lang="en-US" dirty="0"/>
              <a:t>Roy R Cecil</a:t>
            </a:r>
            <a:br>
              <a:rPr lang="en-US" dirty="0"/>
            </a:br>
            <a:r>
              <a:rPr lang="en-US" dirty="0"/>
              <a:t>Lead Architect </a:t>
            </a:r>
            <a:br>
              <a:rPr lang="en-US" dirty="0"/>
            </a:br>
            <a:r>
              <a:rPr lang="en-US" dirty="0"/>
              <a:t>Hybrid Data Management Lab Services Europe</a:t>
            </a:r>
            <a:br>
              <a:rPr lang="en-US" dirty="0"/>
            </a:br>
            <a:r>
              <a:rPr lang="en-US" dirty="0"/>
              <a:t>roy.cecil@pt.ibm.com</a:t>
            </a:r>
            <a:br>
              <a:rPr lang="en-US" dirty="0"/>
            </a:br>
            <a:br>
              <a:rPr lang="en-US" dirty="0"/>
            </a:br>
            <a:br>
              <a:rPr lang="en-US" dirty="0"/>
            </a:br>
            <a:br>
              <a:rPr lang="en-US" dirty="0"/>
            </a:br>
            <a:endParaRPr lang="en-US" sz="1800" dirty="0"/>
          </a:p>
        </p:txBody>
      </p:sp>
    </p:spTree>
    <p:extLst>
      <p:ext uri="{BB962C8B-B14F-4D97-AF65-F5344CB8AC3E}">
        <p14:creationId xmlns:p14="http://schemas.microsoft.com/office/powerpoint/2010/main" val="543817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p:cNvSpPr/>
          <p:nvPr/>
        </p:nvSpPr>
        <p:spPr>
          <a:xfrm>
            <a:off x="5213673" y="1740660"/>
            <a:ext cx="3930328" cy="788687"/>
          </a:xfrm>
          <a:prstGeom prst="rect">
            <a:avLst/>
          </a:prstGeom>
          <a:solidFill>
            <a:srgbClr val="76A6F8"/>
          </a:solidFill>
          <a:ln w="12700" cap="flat">
            <a:noFill/>
            <a:miter lim="400000"/>
          </a:ln>
          <a:effectLst/>
        </p:spPr>
        <p:txBody>
          <a:bodyPr wrap="square" lIns="0" tIns="0" rIns="0" bIns="0" numCol="1" anchor="t">
            <a:noAutofit/>
          </a:bodyPr>
          <a:lstStyle/>
          <a:p>
            <a:endParaRPr sz="1800"/>
          </a:p>
        </p:txBody>
      </p:sp>
      <p:pic>
        <p:nvPicPr>
          <p:cNvPr id="6" name="Content Placeholder 3"/>
          <p:cNvPicPr>
            <a:picLocks noChangeAspect="1"/>
          </p:cNvPicPr>
          <p:nvPr/>
        </p:nvPicPr>
        <p:blipFill rotWithShape="1">
          <a:blip r:embed="rId3">
            <a:extLst>
              <a:ext uri="{28A0092B-C50C-407E-A947-70E740481C1C}">
                <a14:useLocalDpi xmlns:a14="http://schemas.microsoft.com/office/drawing/2010/main" val="0"/>
              </a:ext>
            </a:extLst>
          </a:blip>
          <a:srcRect l="33040" t="1402"/>
          <a:stretch/>
        </p:blipFill>
        <p:spPr>
          <a:xfrm>
            <a:off x="1" y="14723"/>
            <a:ext cx="3095745" cy="5143500"/>
          </a:xfrm>
          <a:prstGeom prst="rect">
            <a:avLst/>
          </a:prstGeom>
        </p:spPr>
      </p:pic>
      <p:sp>
        <p:nvSpPr>
          <p:cNvPr id="3" name="Title 2"/>
          <p:cNvSpPr>
            <a:spLocks noGrp="1"/>
          </p:cNvSpPr>
          <p:nvPr>
            <p:ph type="title"/>
          </p:nvPr>
        </p:nvSpPr>
        <p:spPr>
          <a:xfrm>
            <a:off x="0" y="-1"/>
            <a:ext cx="9143999" cy="924460"/>
          </a:xfrm>
        </p:spPr>
        <p:txBody>
          <a:bodyPr/>
          <a:lstStyle/>
          <a:p>
            <a:r>
              <a:rPr lang="en-US" b="1" dirty="0">
                <a:latin typeface="+mj-lt"/>
              </a:rPr>
              <a:t>Watson Studio  /  IBM Cloud Private for Data</a:t>
            </a:r>
            <a:br>
              <a:rPr lang="en-US" dirty="0">
                <a:latin typeface="+mj-lt"/>
              </a:rPr>
            </a:br>
            <a:r>
              <a:rPr lang="en-US" sz="1800" dirty="0"/>
              <a:t>Helps make your data ready for AI</a:t>
            </a:r>
          </a:p>
        </p:txBody>
      </p:sp>
      <p:sp>
        <p:nvSpPr>
          <p:cNvPr id="19" name="Rectangle"/>
          <p:cNvSpPr/>
          <p:nvPr/>
        </p:nvSpPr>
        <p:spPr>
          <a:xfrm>
            <a:off x="4510360" y="2454388"/>
            <a:ext cx="4633641" cy="788688"/>
          </a:xfrm>
          <a:prstGeom prst="rect">
            <a:avLst/>
          </a:prstGeom>
          <a:solidFill>
            <a:srgbClr val="2466F6"/>
          </a:solidFill>
          <a:ln w="12700" cap="flat">
            <a:noFill/>
            <a:miter lim="400000"/>
          </a:ln>
          <a:effectLst/>
        </p:spPr>
        <p:txBody>
          <a:bodyPr wrap="square" lIns="0" tIns="0" rIns="0" bIns="0" numCol="1" anchor="t">
            <a:noAutofit/>
          </a:bodyPr>
          <a:lstStyle/>
          <a:p>
            <a:endParaRPr sz="1800"/>
          </a:p>
        </p:txBody>
      </p:sp>
      <p:sp>
        <p:nvSpPr>
          <p:cNvPr id="22" name="Apply machine learning everywhere"/>
          <p:cNvSpPr txBox="1"/>
          <p:nvPr/>
        </p:nvSpPr>
        <p:spPr>
          <a:xfrm>
            <a:off x="5340097" y="1818530"/>
            <a:ext cx="3803900" cy="52321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32000" tIns="45718" rIns="45718" bIns="45718" numCol="1" anchor="ctr" anchorCtr="0">
            <a:spAutoFit/>
          </a:bodyPr>
          <a:lstStyle>
            <a:lvl1pPr defTabSz="457200">
              <a:lnSpc>
                <a:spcPct val="200000"/>
              </a:lnSpc>
              <a:spcBef>
                <a:spcPts val="1100"/>
              </a:spcBef>
              <a:defRPr sz="2000">
                <a:solidFill>
                  <a:srgbClr val="FFFFFF"/>
                </a:solidFill>
                <a:latin typeface="IBM Plex Sans"/>
                <a:ea typeface="IBM Plex Sans"/>
                <a:cs typeface="IBM Plex Sans"/>
                <a:sym typeface="IBM Plex Sans"/>
              </a:defRPr>
            </a:lvl1pPr>
          </a:lstStyle>
          <a:p>
            <a:r>
              <a:rPr lang="en-US" sz="1400" dirty="0"/>
              <a:t>Embed machine learning everywhere</a:t>
            </a:r>
            <a:endParaRPr sz="1400" dirty="0"/>
          </a:p>
        </p:txBody>
      </p:sp>
      <p:sp>
        <p:nvSpPr>
          <p:cNvPr id="23" name="Rectangle"/>
          <p:cNvSpPr/>
          <p:nvPr/>
        </p:nvSpPr>
        <p:spPr>
          <a:xfrm>
            <a:off x="3825518" y="3140663"/>
            <a:ext cx="5318483" cy="788688"/>
          </a:xfrm>
          <a:prstGeom prst="rect">
            <a:avLst/>
          </a:prstGeom>
          <a:solidFill>
            <a:srgbClr val="103EC1"/>
          </a:solidFill>
          <a:ln w="12700" cap="flat">
            <a:noFill/>
            <a:miter lim="400000"/>
          </a:ln>
          <a:effectLst/>
        </p:spPr>
        <p:txBody>
          <a:bodyPr wrap="square" lIns="0" tIns="0" rIns="0" bIns="0" numCol="1" anchor="t">
            <a:noAutofit/>
          </a:bodyPr>
          <a:lstStyle/>
          <a:p>
            <a:endParaRPr sz="1800"/>
          </a:p>
        </p:txBody>
      </p:sp>
      <p:sp>
        <p:nvSpPr>
          <p:cNvPr id="25" name="Build a trusted analytics foundation"/>
          <p:cNvSpPr txBox="1"/>
          <p:nvPr/>
        </p:nvSpPr>
        <p:spPr>
          <a:xfrm>
            <a:off x="3971821" y="3212450"/>
            <a:ext cx="5318481" cy="52321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32000" tIns="45718" rIns="45718" bIns="45718" numCol="1" anchor="ctr" anchorCtr="0">
            <a:spAutoFit/>
          </a:bodyPr>
          <a:lstStyle>
            <a:lvl1pPr defTabSz="457200">
              <a:lnSpc>
                <a:spcPct val="200000"/>
              </a:lnSpc>
              <a:spcBef>
                <a:spcPts val="1100"/>
              </a:spcBef>
              <a:defRPr sz="2000">
                <a:solidFill>
                  <a:srgbClr val="FFFFFF"/>
                </a:solidFill>
                <a:latin typeface="IBM Plex Sans"/>
                <a:ea typeface="IBM Plex Sans"/>
                <a:cs typeface="IBM Plex Sans"/>
                <a:sym typeface="IBM Plex Sans"/>
              </a:defRPr>
            </a:lvl1pPr>
          </a:lstStyle>
          <a:p>
            <a:r>
              <a:rPr lang="en-US" sz="1400" b="1" dirty="0"/>
              <a:t>Organize </a:t>
            </a:r>
            <a:r>
              <a:rPr lang="en-US" sz="1400" dirty="0"/>
              <a:t>data so it can be trusted</a:t>
            </a:r>
            <a:endParaRPr sz="1400" dirty="0"/>
          </a:p>
        </p:txBody>
      </p:sp>
      <p:sp>
        <p:nvSpPr>
          <p:cNvPr id="26" name="Rectangle"/>
          <p:cNvSpPr/>
          <p:nvPr/>
        </p:nvSpPr>
        <p:spPr>
          <a:xfrm>
            <a:off x="3095746" y="3843912"/>
            <a:ext cx="6048253" cy="788687"/>
          </a:xfrm>
          <a:prstGeom prst="rect">
            <a:avLst/>
          </a:prstGeom>
          <a:solidFill>
            <a:srgbClr val="011159"/>
          </a:solidFill>
          <a:ln w="12700" cap="flat">
            <a:noFill/>
            <a:miter lim="400000"/>
          </a:ln>
          <a:effectLst/>
        </p:spPr>
        <p:txBody>
          <a:bodyPr wrap="square" lIns="0" tIns="0" rIns="0" bIns="0" numCol="1" anchor="t">
            <a:noAutofit/>
          </a:bodyPr>
          <a:lstStyle/>
          <a:p>
            <a:endParaRPr sz="1800"/>
          </a:p>
        </p:txBody>
      </p:sp>
      <p:sp>
        <p:nvSpPr>
          <p:cNvPr id="29" name="Apply machine learning everywhere"/>
          <p:cNvSpPr txBox="1"/>
          <p:nvPr/>
        </p:nvSpPr>
        <p:spPr>
          <a:xfrm>
            <a:off x="4709161" y="2570842"/>
            <a:ext cx="4434836" cy="52321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32000" tIns="45718" rIns="45718" bIns="45718" numCol="1" anchor="ctr" anchorCtr="0">
            <a:spAutoFit/>
          </a:bodyPr>
          <a:lstStyle>
            <a:lvl1pPr defTabSz="457200">
              <a:lnSpc>
                <a:spcPct val="200000"/>
              </a:lnSpc>
              <a:spcBef>
                <a:spcPts val="1100"/>
              </a:spcBef>
              <a:defRPr sz="2000">
                <a:solidFill>
                  <a:srgbClr val="FFFFFF"/>
                </a:solidFill>
                <a:latin typeface="IBM Plex Sans"/>
                <a:ea typeface="IBM Plex Sans"/>
                <a:cs typeface="IBM Plex Sans"/>
                <a:sym typeface="IBM Plex Sans"/>
              </a:defRPr>
            </a:lvl1pPr>
          </a:lstStyle>
          <a:p>
            <a:r>
              <a:rPr lang="en-US" sz="1400" b="1" dirty="0"/>
              <a:t>Analyze </a:t>
            </a:r>
            <a:r>
              <a:rPr lang="en-US" sz="1400" dirty="0"/>
              <a:t>insights on demand</a:t>
            </a:r>
            <a:endParaRPr sz="1400" dirty="0"/>
          </a:p>
        </p:txBody>
      </p:sp>
      <p:sp>
        <p:nvSpPr>
          <p:cNvPr id="30" name="Build a trusted analytics foundation"/>
          <p:cNvSpPr txBox="1"/>
          <p:nvPr/>
        </p:nvSpPr>
        <p:spPr>
          <a:xfrm>
            <a:off x="3095745" y="3881195"/>
            <a:ext cx="6048254" cy="52321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32000" tIns="45718" rIns="45718" bIns="45718" numCol="1" anchor="ctr" anchorCtr="0">
            <a:spAutoFit/>
          </a:bodyPr>
          <a:lstStyle>
            <a:lvl1pPr defTabSz="457200">
              <a:lnSpc>
                <a:spcPct val="200000"/>
              </a:lnSpc>
              <a:spcBef>
                <a:spcPts val="1100"/>
              </a:spcBef>
              <a:defRPr sz="2000">
                <a:solidFill>
                  <a:srgbClr val="FFFFFF"/>
                </a:solidFill>
                <a:latin typeface="IBM Plex Sans"/>
                <a:ea typeface="IBM Plex Sans"/>
                <a:cs typeface="IBM Plex Sans"/>
                <a:sym typeface="IBM Plex Sans"/>
              </a:defRPr>
            </a:lvl1pPr>
          </a:lstStyle>
          <a:p>
            <a:r>
              <a:rPr lang="en-US" sz="1400" b="1" dirty="0"/>
              <a:t>     Collect </a:t>
            </a:r>
            <a:r>
              <a:rPr lang="en-US" sz="1400" dirty="0"/>
              <a:t>relevant data and make it simple &amp; accessible</a:t>
            </a:r>
            <a:endParaRPr sz="1400" dirty="0"/>
          </a:p>
        </p:txBody>
      </p:sp>
      <p:pic>
        <p:nvPicPr>
          <p:cNvPr id="12" name="Image"/>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196662" y="3983563"/>
            <a:ext cx="438259" cy="432000"/>
          </a:xfrm>
          <a:prstGeom prst="rect">
            <a:avLst/>
          </a:prstGeom>
          <a:ln w="12700" cap="flat">
            <a:noFill/>
            <a:miter lim="400000"/>
          </a:ln>
          <a:effectLst/>
        </p:spPr>
      </p:pic>
      <p:pic>
        <p:nvPicPr>
          <p:cNvPr id="13" name="Image"/>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241868" y="1915369"/>
            <a:ext cx="450254" cy="432000"/>
          </a:xfrm>
          <a:prstGeom prst="rect">
            <a:avLst/>
          </a:prstGeom>
          <a:ln w="12700" cap="flat">
            <a:noFill/>
            <a:miter lim="400000"/>
          </a:ln>
          <a:effectLst/>
        </p:spPr>
      </p:pic>
      <p:pic>
        <p:nvPicPr>
          <p:cNvPr id="14" name="Image"/>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4607401" y="2673621"/>
            <a:ext cx="450254" cy="432000"/>
          </a:xfrm>
          <a:prstGeom prst="rect">
            <a:avLst/>
          </a:prstGeom>
          <a:ln w="12700" cap="flat">
            <a:noFill/>
            <a:miter lim="400000"/>
          </a:ln>
          <a:effectLst/>
        </p:spPr>
      </p:pic>
      <p:pic>
        <p:nvPicPr>
          <p:cNvPr id="15" name="Image"/>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897808" y="3330332"/>
            <a:ext cx="419294" cy="432000"/>
          </a:xfrm>
          <a:prstGeom prst="rect">
            <a:avLst/>
          </a:prstGeom>
          <a:ln w="12700" cap="flat">
            <a:noFill/>
            <a:miter lim="400000"/>
          </a:ln>
          <a:effectLst/>
        </p:spPr>
      </p:pic>
      <p:sp>
        <p:nvSpPr>
          <p:cNvPr id="17" name="AI"/>
          <p:cNvSpPr txBox="1"/>
          <p:nvPr/>
        </p:nvSpPr>
        <p:spPr>
          <a:xfrm>
            <a:off x="7529185" y="1096376"/>
            <a:ext cx="550490" cy="56405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noAutofit/>
          </a:bodyPr>
          <a:lstStyle>
            <a:lvl1pPr algn="ctr">
              <a:defRPr sz="4400">
                <a:solidFill>
                  <a:schemeClr val="accent2"/>
                </a:solidFill>
                <a:latin typeface="IBM Plex Sans SemiBold"/>
                <a:ea typeface="IBM Plex Sans SemiBold"/>
                <a:cs typeface="IBM Plex Sans SemiBold"/>
                <a:sym typeface="IBM Plex Sans SemiBold"/>
              </a:defRPr>
            </a:lvl1pPr>
          </a:lstStyle>
          <a:p>
            <a:r>
              <a:rPr sz="3200" dirty="0">
                <a:solidFill>
                  <a:srgbClr val="7FA6F2"/>
                </a:solidFill>
              </a:rPr>
              <a:t>AI</a:t>
            </a:r>
          </a:p>
        </p:txBody>
      </p:sp>
      <p:pic>
        <p:nvPicPr>
          <p:cNvPr id="18" name="image12.png" descr="image12.png"/>
          <p:cNvPicPr>
            <a:picLocks noChangeAspect="1"/>
          </p:cNvPicPr>
          <p:nvPr/>
        </p:nvPicPr>
        <p:blipFill>
          <a:blip r:embed="rId12" cstate="screen">
            <a:extLst>
              <a:ext uri="{28A0092B-C50C-407E-A947-70E740481C1C}">
                <a14:useLocalDpi xmlns:a14="http://schemas.microsoft.com/office/drawing/2010/main"/>
              </a:ext>
            </a:extLst>
          </a:blip>
          <a:srcRect/>
          <a:stretch>
            <a:fillRect/>
          </a:stretch>
        </p:blipFill>
        <p:spPr>
          <a:xfrm>
            <a:off x="8152599" y="1037101"/>
            <a:ext cx="883752" cy="629800"/>
          </a:xfrm>
          <a:prstGeom prst="rect">
            <a:avLst/>
          </a:prstGeom>
          <a:ln w="12700" cap="flat">
            <a:noFill/>
            <a:miter lim="400000"/>
          </a:ln>
          <a:effectLst/>
        </p:spPr>
      </p:pic>
      <p:sp>
        <p:nvSpPr>
          <p:cNvPr id="2" name="Rectangle 1"/>
          <p:cNvSpPr/>
          <p:nvPr/>
        </p:nvSpPr>
        <p:spPr>
          <a:xfrm>
            <a:off x="0" y="4493728"/>
            <a:ext cx="9144000" cy="645650"/>
          </a:xfrm>
          <a:prstGeom prst="rect">
            <a:avLst/>
          </a:prstGeom>
          <a:solidFill>
            <a:schemeClr val="bg2"/>
          </a:solidFill>
          <a:ln w="57150">
            <a:solidFill>
              <a:schemeClr val="accent5">
                <a:lumMod val="60000"/>
                <a:lumOff val="40000"/>
              </a:schemeClr>
            </a:solidFill>
          </a:ln>
        </p:spPr>
        <p:txBody>
          <a:bodyPr wrap="square" lIns="0" tIns="0" rIns="0" bIns="0" rtlCol="0" anchor="ctr">
            <a:noAutofit/>
          </a:bodyPr>
          <a:lstStyle/>
          <a:p>
            <a:pPr algn="ctr"/>
            <a:r>
              <a:rPr lang="en-US" sz="1600" b="1" dirty="0">
                <a:latin typeface="Arial"/>
                <a:cs typeface="Arial"/>
              </a:rPr>
              <a:t>Strong Foundation </a:t>
            </a:r>
            <a:r>
              <a:rPr lang="mr-IN" sz="1600" b="1" dirty="0">
                <a:solidFill>
                  <a:srgbClr val="002060"/>
                </a:solidFill>
                <a:latin typeface="Arial"/>
                <a:cs typeface="Arial"/>
              </a:rPr>
              <a:t>–</a:t>
            </a:r>
            <a:r>
              <a:rPr lang="en-US" sz="1600" b="1" dirty="0">
                <a:solidFill>
                  <a:srgbClr val="002060"/>
                </a:solidFill>
                <a:latin typeface="Arial"/>
                <a:cs typeface="Arial"/>
              </a:rPr>
              <a:t> </a:t>
            </a:r>
            <a:r>
              <a:rPr lang="en-US" sz="1600" dirty="0">
                <a:solidFill>
                  <a:srgbClr val="002060"/>
                </a:solidFill>
                <a:latin typeface="Arial"/>
                <a:cs typeface="Arial"/>
              </a:rPr>
              <a:t>Built on “IBM Cloud”</a:t>
            </a:r>
          </a:p>
        </p:txBody>
      </p:sp>
      <p:sp>
        <p:nvSpPr>
          <p:cNvPr id="4" name="Oval 3"/>
          <p:cNvSpPr/>
          <p:nvPr/>
        </p:nvSpPr>
        <p:spPr>
          <a:xfrm>
            <a:off x="1828800" y="4646130"/>
            <a:ext cx="334537" cy="340845"/>
          </a:xfrm>
          <a:prstGeom prst="ellipse">
            <a:avLst/>
          </a:prstGeom>
          <a:solidFill>
            <a:srgbClr val="FFFF00"/>
          </a:solidFill>
          <a:ln w="28575">
            <a:solidFill>
              <a:srgbClr val="002060"/>
            </a:solidFill>
          </a:ln>
        </p:spPr>
        <p:txBody>
          <a:bodyPr wrap="square" lIns="0" tIns="0" rIns="0" bIns="0" rtlCol="0" anchor="ctr">
            <a:noAutofit/>
          </a:bodyPr>
          <a:lstStyle/>
          <a:p>
            <a:pPr algn="ctr"/>
            <a:r>
              <a:rPr lang="en-US" sz="1800" b="1" dirty="0">
                <a:solidFill>
                  <a:srgbClr val="1A41BA"/>
                </a:solidFill>
                <a:latin typeface="Arial"/>
                <a:cs typeface="Arial"/>
              </a:rPr>
              <a:t>1</a:t>
            </a:r>
            <a:endParaRPr lang="en-US" sz="1200" b="1" dirty="0">
              <a:solidFill>
                <a:srgbClr val="1A41BA"/>
              </a:solidFill>
              <a:latin typeface="Arial"/>
              <a:cs typeface="Arial"/>
            </a:endParaRPr>
          </a:p>
        </p:txBody>
      </p:sp>
      <p:sp>
        <p:nvSpPr>
          <p:cNvPr id="21" name="Oval 20"/>
          <p:cNvSpPr/>
          <p:nvPr/>
        </p:nvSpPr>
        <p:spPr>
          <a:xfrm>
            <a:off x="2723985" y="2133363"/>
            <a:ext cx="334537" cy="340845"/>
          </a:xfrm>
          <a:prstGeom prst="ellipse">
            <a:avLst/>
          </a:prstGeom>
          <a:solidFill>
            <a:srgbClr val="FFFF00"/>
          </a:solidFill>
          <a:ln w="28575">
            <a:solidFill>
              <a:srgbClr val="002060"/>
            </a:solidFill>
          </a:ln>
        </p:spPr>
        <p:txBody>
          <a:bodyPr wrap="square" lIns="0" tIns="0" rIns="0" bIns="0" rtlCol="0" anchor="ctr">
            <a:noAutofit/>
          </a:bodyPr>
          <a:lstStyle/>
          <a:p>
            <a:pPr algn="ctr"/>
            <a:r>
              <a:rPr lang="en-US" sz="1800" b="1" dirty="0">
                <a:solidFill>
                  <a:srgbClr val="1A41BA"/>
                </a:solidFill>
                <a:latin typeface="Arial"/>
                <a:cs typeface="Arial"/>
              </a:rPr>
              <a:t>2</a:t>
            </a:r>
            <a:endParaRPr lang="en-US" sz="1200" b="1" dirty="0">
              <a:solidFill>
                <a:srgbClr val="1A41BA"/>
              </a:solidFill>
              <a:latin typeface="Arial"/>
              <a:cs typeface="Arial"/>
            </a:endParaRPr>
          </a:p>
        </p:txBody>
      </p:sp>
      <p:sp>
        <p:nvSpPr>
          <p:cNvPr id="5" name="TextBox 4"/>
          <p:cNvSpPr txBox="1"/>
          <p:nvPr/>
        </p:nvSpPr>
        <p:spPr>
          <a:xfrm>
            <a:off x="3054828" y="2123976"/>
            <a:ext cx="1374543" cy="338554"/>
          </a:xfrm>
          <a:prstGeom prst="rect">
            <a:avLst/>
          </a:prstGeom>
          <a:noFill/>
        </p:spPr>
        <p:txBody>
          <a:bodyPr wrap="none" rtlCol="0">
            <a:spAutoFit/>
          </a:bodyPr>
          <a:lstStyle/>
          <a:p>
            <a:r>
              <a:rPr lang="en-US" sz="1600" b="1" dirty="0">
                <a:solidFill>
                  <a:schemeClr val="bg2"/>
                </a:solidFill>
                <a:latin typeface="Arial" charset="0"/>
                <a:ea typeface="Arial" charset="0"/>
                <a:cs typeface="Arial" charset="0"/>
              </a:rPr>
              <a:t>Ladder to AI</a:t>
            </a:r>
          </a:p>
        </p:txBody>
      </p:sp>
    </p:spTree>
    <p:extLst>
      <p:ext uri="{BB962C8B-B14F-4D97-AF65-F5344CB8AC3E}">
        <p14:creationId xmlns:p14="http://schemas.microsoft.com/office/powerpoint/2010/main" val="268879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1118E0-578E-49FE-BB15-16602F544835}"/>
              </a:ext>
            </a:extLst>
          </p:cNvPr>
          <p:cNvSpPr>
            <a:spLocks noGrp="1"/>
          </p:cNvSpPr>
          <p:nvPr>
            <p:ph type="sldNum" sz="quarter" idx="10"/>
          </p:nvPr>
        </p:nvSpPr>
        <p:spPr/>
        <p:txBody>
          <a:bodyPr/>
          <a:lstStyle/>
          <a:p>
            <a:fld id="{3FD999D4-B456-9943-89B7-30D56181CE18}" type="slidenum">
              <a:rPr lang="en-US" smtClean="0"/>
              <a:t>11</a:t>
            </a:fld>
            <a:endParaRPr lang="en-US"/>
          </a:p>
        </p:txBody>
      </p:sp>
      <p:sp>
        <p:nvSpPr>
          <p:cNvPr id="3" name="Footer Placeholder 2">
            <a:extLst>
              <a:ext uri="{FF2B5EF4-FFF2-40B4-BE49-F238E27FC236}">
                <a16:creationId xmlns:a16="http://schemas.microsoft.com/office/drawing/2014/main" id="{7549B55E-3F2D-4810-A46E-58CE3E92BC73}"/>
              </a:ext>
            </a:extLst>
          </p:cNvPr>
          <p:cNvSpPr>
            <a:spLocks noGrp="1"/>
          </p:cNvSpPr>
          <p:nvPr>
            <p:ph type="ftr" sz="quarter" idx="11"/>
          </p:nvPr>
        </p:nvSpPr>
        <p:spPr/>
        <p:txBody>
          <a:bodyPr/>
          <a:lstStyle/>
          <a:p>
            <a:r>
              <a:rPr lang="en-US"/>
              <a:t>© 2018 IBM Corporation                 </a:t>
            </a:r>
          </a:p>
        </p:txBody>
      </p:sp>
      <p:sp>
        <p:nvSpPr>
          <p:cNvPr id="4" name="Title 3">
            <a:extLst>
              <a:ext uri="{FF2B5EF4-FFF2-40B4-BE49-F238E27FC236}">
                <a16:creationId xmlns:a16="http://schemas.microsoft.com/office/drawing/2014/main" id="{5C0D3CD8-AD43-4930-9C4C-7519CFACEEE9}"/>
              </a:ext>
            </a:extLst>
          </p:cNvPr>
          <p:cNvSpPr>
            <a:spLocks noGrp="1"/>
          </p:cNvSpPr>
          <p:nvPr>
            <p:ph type="title"/>
          </p:nvPr>
        </p:nvSpPr>
        <p:spPr/>
        <p:txBody>
          <a:bodyPr/>
          <a:lstStyle/>
          <a:p>
            <a:r>
              <a:rPr lang="pt-PT" dirty="0"/>
              <a:t>Lets start with Spreadsheet Analytics</a:t>
            </a:r>
            <a:endParaRPr lang="en-US" dirty="0"/>
          </a:p>
        </p:txBody>
      </p:sp>
      <p:graphicFrame>
        <p:nvGraphicFramePr>
          <p:cNvPr id="7" name="Table 6">
            <a:extLst>
              <a:ext uri="{FF2B5EF4-FFF2-40B4-BE49-F238E27FC236}">
                <a16:creationId xmlns:a16="http://schemas.microsoft.com/office/drawing/2014/main" id="{BF4BF7BF-1B33-405F-A345-FF4621960A68}"/>
              </a:ext>
            </a:extLst>
          </p:cNvPr>
          <p:cNvGraphicFramePr>
            <a:graphicFrameLocks noGrp="1"/>
          </p:cNvGraphicFramePr>
          <p:nvPr>
            <p:extLst>
              <p:ext uri="{D42A27DB-BD31-4B8C-83A1-F6EECF244321}">
                <p14:modId xmlns:p14="http://schemas.microsoft.com/office/powerpoint/2010/main" val="3878811166"/>
              </p:ext>
            </p:extLst>
          </p:nvPr>
        </p:nvGraphicFramePr>
        <p:xfrm>
          <a:off x="664466" y="948419"/>
          <a:ext cx="1565618" cy="1280160"/>
        </p:xfrm>
        <a:graphic>
          <a:graphicData uri="http://schemas.openxmlformats.org/drawingml/2006/table">
            <a:tbl>
              <a:tblPr>
                <a:tableStyleId>{5C22544A-7EE6-4342-B048-85BDC9FD1C3A}</a:tableStyleId>
              </a:tblPr>
              <a:tblGrid>
                <a:gridCol w="821562">
                  <a:extLst>
                    <a:ext uri="{9D8B030D-6E8A-4147-A177-3AD203B41FA5}">
                      <a16:colId xmlns:a16="http://schemas.microsoft.com/office/drawing/2014/main" val="1193371437"/>
                    </a:ext>
                  </a:extLst>
                </a:gridCol>
                <a:gridCol w="744056">
                  <a:extLst>
                    <a:ext uri="{9D8B030D-6E8A-4147-A177-3AD203B41FA5}">
                      <a16:colId xmlns:a16="http://schemas.microsoft.com/office/drawing/2014/main" val="1067328619"/>
                    </a:ext>
                  </a:extLst>
                </a:gridCol>
              </a:tblGrid>
              <a:tr h="182880">
                <a:tc>
                  <a:txBody>
                    <a:bodyPr/>
                    <a:lstStyle/>
                    <a:p>
                      <a:pPr algn="l" fontAlgn="b"/>
                      <a:r>
                        <a:rPr lang="en-US" sz="1100" u="none" strike="noStrike" dirty="0">
                          <a:effectLst/>
                        </a:rPr>
                        <a:t>Year</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Sales</a:t>
                      </a:r>
                      <a:endParaRPr lang="en-US" sz="11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91195415"/>
                  </a:ext>
                </a:extLst>
              </a:tr>
              <a:tr h="182880">
                <a:tc>
                  <a:txBody>
                    <a:bodyPr/>
                    <a:lstStyle/>
                    <a:p>
                      <a:pPr algn="r" fontAlgn="b"/>
                      <a:r>
                        <a:rPr lang="en-US" sz="1100" u="none" strike="noStrike">
                          <a:effectLst/>
                        </a:rPr>
                        <a:t>2000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234</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75593724"/>
                  </a:ext>
                </a:extLst>
              </a:tr>
              <a:tr h="182880">
                <a:tc>
                  <a:txBody>
                    <a:bodyPr/>
                    <a:lstStyle/>
                    <a:p>
                      <a:pPr algn="r" fontAlgn="b"/>
                      <a:r>
                        <a:rPr lang="en-US" sz="1100" u="none" strike="noStrike">
                          <a:effectLst/>
                        </a:rPr>
                        <a:t>2005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2345</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44379495"/>
                  </a:ext>
                </a:extLst>
              </a:tr>
              <a:tr h="182880">
                <a:tc>
                  <a:txBody>
                    <a:bodyPr/>
                    <a:lstStyle/>
                    <a:p>
                      <a:pPr algn="r" fontAlgn="b"/>
                      <a:r>
                        <a:rPr lang="en-US" sz="1100" u="none" strike="noStrike">
                          <a:effectLst/>
                        </a:rPr>
                        <a:t>2010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2340013</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18001797"/>
                  </a:ext>
                </a:extLst>
              </a:tr>
              <a:tr h="182880">
                <a:tc>
                  <a:txBody>
                    <a:bodyPr/>
                    <a:lstStyle/>
                    <a:p>
                      <a:pPr algn="r" fontAlgn="b"/>
                      <a:r>
                        <a:rPr lang="en-US" sz="1100" u="none" strike="noStrike">
                          <a:effectLst/>
                        </a:rPr>
                        <a:t>2015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a:effectLst/>
                        </a:rPr>
                        <a:t>30O12333</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08600078"/>
                  </a:ext>
                </a:extLst>
              </a:tr>
              <a:tr h="182880">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30063871"/>
                  </a:ext>
                </a:extLst>
              </a:tr>
              <a:tr h="182880">
                <a:tc>
                  <a:txBody>
                    <a:bodyPr/>
                    <a:lstStyle/>
                    <a:p>
                      <a:pPr algn="l" fontAlgn="b"/>
                      <a:r>
                        <a:rPr lang="en-US" sz="1100" u="none" strike="noStrike">
                          <a:effectLst/>
                        </a:rPr>
                        <a:t>Total Sales</a:t>
                      </a:r>
                      <a:endParaRPr lang="en-US"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2342592</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50425485"/>
                  </a:ext>
                </a:extLst>
              </a:tr>
            </a:tbl>
          </a:graphicData>
        </a:graphic>
      </p:graphicFrame>
      <p:graphicFrame>
        <p:nvGraphicFramePr>
          <p:cNvPr id="8" name="Table 7">
            <a:extLst>
              <a:ext uri="{FF2B5EF4-FFF2-40B4-BE49-F238E27FC236}">
                <a16:creationId xmlns:a16="http://schemas.microsoft.com/office/drawing/2014/main" id="{7FF235CC-2396-4A50-B520-54474D63E390}"/>
              </a:ext>
            </a:extLst>
          </p:cNvPr>
          <p:cNvGraphicFramePr>
            <a:graphicFrameLocks noGrp="1"/>
          </p:cNvGraphicFramePr>
          <p:nvPr>
            <p:extLst>
              <p:ext uri="{D42A27DB-BD31-4B8C-83A1-F6EECF244321}">
                <p14:modId xmlns:p14="http://schemas.microsoft.com/office/powerpoint/2010/main" val="1735754110"/>
              </p:ext>
            </p:extLst>
          </p:nvPr>
        </p:nvGraphicFramePr>
        <p:xfrm>
          <a:off x="3086420" y="948419"/>
          <a:ext cx="1565618" cy="1280160"/>
        </p:xfrm>
        <a:graphic>
          <a:graphicData uri="http://schemas.openxmlformats.org/drawingml/2006/table">
            <a:tbl>
              <a:tblPr>
                <a:tableStyleId>{5C22544A-7EE6-4342-B048-85BDC9FD1C3A}</a:tableStyleId>
              </a:tblPr>
              <a:tblGrid>
                <a:gridCol w="821562">
                  <a:extLst>
                    <a:ext uri="{9D8B030D-6E8A-4147-A177-3AD203B41FA5}">
                      <a16:colId xmlns:a16="http://schemas.microsoft.com/office/drawing/2014/main" val="1193371437"/>
                    </a:ext>
                  </a:extLst>
                </a:gridCol>
                <a:gridCol w="744056">
                  <a:extLst>
                    <a:ext uri="{9D8B030D-6E8A-4147-A177-3AD203B41FA5}">
                      <a16:colId xmlns:a16="http://schemas.microsoft.com/office/drawing/2014/main" val="1067328619"/>
                    </a:ext>
                  </a:extLst>
                </a:gridCol>
              </a:tblGrid>
              <a:tr h="182880">
                <a:tc>
                  <a:txBody>
                    <a:bodyPr/>
                    <a:lstStyle/>
                    <a:p>
                      <a:pPr algn="l" fontAlgn="b"/>
                      <a:r>
                        <a:rPr lang="en-US" sz="1100" u="none" strike="noStrike" dirty="0">
                          <a:effectLst/>
                        </a:rPr>
                        <a:t>Year</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Sales</a:t>
                      </a:r>
                      <a:endParaRPr lang="en-US" sz="11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91195415"/>
                  </a:ext>
                </a:extLst>
              </a:tr>
              <a:tr h="182880">
                <a:tc>
                  <a:txBody>
                    <a:bodyPr/>
                    <a:lstStyle/>
                    <a:p>
                      <a:pPr algn="r" fontAlgn="b"/>
                      <a:r>
                        <a:rPr lang="en-US" sz="1100" u="none" strike="noStrike">
                          <a:effectLst/>
                        </a:rPr>
                        <a:t>2000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234</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75593724"/>
                  </a:ext>
                </a:extLst>
              </a:tr>
              <a:tr h="182880">
                <a:tc>
                  <a:txBody>
                    <a:bodyPr/>
                    <a:lstStyle/>
                    <a:p>
                      <a:pPr algn="r" fontAlgn="b"/>
                      <a:r>
                        <a:rPr lang="en-US" sz="1100" u="none" strike="noStrike">
                          <a:effectLst/>
                        </a:rPr>
                        <a:t>2005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2345</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44379495"/>
                  </a:ext>
                </a:extLst>
              </a:tr>
              <a:tr h="182880">
                <a:tc>
                  <a:txBody>
                    <a:bodyPr/>
                    <a:lstStyle/>
                    <a:p>
                      <a:pPr algn="r" fontAlgn="b"/>
                      <a:r>
                        <a:rPr lang="en-US" sz="1100" u="none" strike="noStrike">
                          <a:effectLst/>
                        </a:rPr>
                        <a:t>2010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2340013</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18001797"/>
                  </a:ext>
                </a:extLst>
              </a:tr>
              <a:tr h="182880">
                <a:tc>
                  <a:txBody>
                    <a:bodyPr/>
                    <a:lstStyle/>
                    <a:p>
                      <a:pPr algn="r" fontAlgn="b"/>
                      <a:r>
                        <a:rPr lang="en-US" sz="1100" u="none" strike="noStrike">
                          <a:effectLst/>
                        </a:rPr>
                        <a:t>2015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30</a:t>
                      </a:r>
                      <a:r>
                        <a:rPr lang="en-US" sz="1100" u="none" strike="noStrike" dirty="0">
                          <a:solidFill>
                            <a:srgbClr val="FF0000"/>
                          </a:solidFill>
                          <a:effectLst/>
                        </a:rPr>
                        <a:t>O</a:t>
                      </a:r>
                      <a:r>
                        <a:rPr lang="en-US" sz="1100" u="none" strike="noStrike" dirty="0">
                          <a:effectLst/>
                        </a:rPr>
                        <a:t>12333</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08600078"/>
                  </a:ext>
                </a:extLst>
              </a:tr>
              <a:tr h="182880">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30063871"/>
                  </a:ext>
                </a:extLst>
              </a:tr>
              <a:tr h="182880">
                <a:tc>
                  <a:txBody>
                    <a:bodyPr/>
                    <a:lstStyle/>
                    <a:p>
                      <a:pPr algn="l" fontAlgn="b"/>
                      <a:r>
                        <a:rPr lang="en-US" sz="1100" u="none" strike="noStrike" dirty="0">
                          <a:effectLst/>
                        </a:rPr>
                        <a:t>Total Sales</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2342592</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50425485"/>
                  </a:ext>
                </a:extLst>
              </a:tr>
            </a:tbl>
          </a:graphicData>
        </a:graphic>
      </p:graphicFrame>
      <p:graphicFrame>
        <p:nvGraphicFramePr>
          <p:cNvPr id="9" name="Table 8">
            <a:extLst>
              <a:ext uri="{FF2B5EF4-FFF2-40B4-BE49-F238E27FC236}">
                <a16:creationId xmlns:a16="http://schemas.microsoft.com/office/drawing/2014/main" id="{1E7B26C7-DF67-41D7-BA60-72FA38FD0F91}"/>
              </a:ext>
            </a:extLst>
          </p:cNvPr>
          <p:cNvGraphicFramePr>
            <a:graphicFrameLocks noGrp="1"/>
          </p:cNvGraphicFramePr>
          <p:nvPr>
            <p:extLst>
              <p:ext uri="{D42A27DB-BD31-4B8C-83A1-F6EECF244321}">
                <p14:modId xmlns:p14="http://schemas.microsoft.com/office/powerpoint/2010/main" val="3396516141"/>
              </p:ext>
            </p:extLst>
          </p:nvPr>
        </p:nvGraphicFramePr>
        <p:xfrm>
          <a:off x="5508374" y="1000844"/>
          <a:ext cx="1565618" cy="1280160"/>
        </p:xfrm>
        <a:graphic>
          <a:graphicData uri="http://schemas.openxmlformats.org/drawingml/2006/table">
            <a:tbl>
              <a:tblPr>
                <a:tableStyleId>{5C22544A-7EE6-4342-B048-85BDC9FD1C3A}</a:tableStyleId>
              </a:tblPr>
              <a:tblGrid>
                <a:gridCol w="821562">
                  <a:extLst>
                    <a:ext uri="{9D8B030D-6E8A-4147-A177-3AD203B41FA5}">
                      <a16:colId xmlns:a16="http://schemas.microsoft.com/office/drawing/2014/main" val="1193371437"/>
                    </a:ext>
                  </a:extLst>
                </a:gridCol>
                <a:gridCol w="744056">
                  <a:extLst>
                    <a:ext uri="{9D8B030D-6E8A-4147-A177-3AD203B41FA5}">
                      <a16:colId xmlns:a16="http://schemas.microsoft.com/office/drawing/2014/main" val="1067328619"/>
                    </a:ext>
                  </a:extLst>
                </a:gridCol>
              </a:tblGrid>
              <a:tr h="182880">
                <a:tc>
                  <a:txBody>
                    <a:bodyPr/>
                    <a:lstStyle/>
                    <a:p>
                      <a:pPr algn="l" fontAlgn="b"/>
                      <a:r>
                        <a:rPr lang="en-US" sz="1100" u="none" strike="noStrike" dirty="0">
                          <a:effectLst/>
                        </a:rPr>
                        <a:t>Year</a:t>
                      </a:r>
                      <a:endParaRPr lang="en-US"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Sales</a:t>
                      </a:r>
                      <a:endParaRPr lang="en-US" sz="11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91195415"/>
                  </a:ext>
                </a:extLst>
              </a:tr>
              <a:tr h="182880">
                <a:tc>
                  <a:txBody>
                    <a:bodyPr/>
                    <a:lstStyle/>
                    <a:p>
                      <a:pPr algn="r" fontAlgn="b"/>
                      <a:r>
                        <a:rPr lang="en-US" sz="1100" u="none" strike="noStrike">
                          <a:effectLst/>
                        </a:rPr>
                        <a:t>2000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234</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75593724"/>
                  </a:ext>
                </a:extLst>
              </a:tr>
              <a:tr h="182880">
                <a:tc>
                  <a:txBody>
                    <a:bodyPr/>
                    <a:lstStyle/>
                    <a:p>
                      <a:pPr algn="r" fontAlgn="b"/>
                      <a:r>
                        <a:rPr lang="en-US" sz="1100" u="none" strike="noStrike">
                          <a:effectLst/>
                        </a:rPr>
                        <a:t>2005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2345</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44379495"/>
                  </a:ext>
                </a:extLst>
              </a:tr>
              <a:tr h="182880">
                <a:tc>
                  <a:txBody>
                    <a:bodyPr/>
                    <a:lstStyle/>
                    <a:p>
                      <a:pPr algn="r" fontAlgn="b"/>
                      <a:r>
                        <a:rPr lang="en-US" sz="1100" u="none" strike="noStrike">
                          <a:effectLst/>
                        </a:rPr>
                        <a:t>2010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2340013</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18001797"/>
                  </a:ext>
                </a:extLst>
              </a:tr>
              <a:tr h="182880">
                <a:tc>
                  <a:txBody>
                    <a:bodyPr/>
                    <a:lstStyle/>
                    <a:p>
                      <a:pPr algn="r" fontAlgn="b"/>
                      <a:r>
                        <a:rPr lang="en-US" sz="1100" u="none" strike="noStrike">
                          <a:effectLst/>
                        </a:rPr>
                        <a:t>2015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30012333</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08600078"/>
                  </a:ext>
                </a:extLst>
              </a:tr>
              <a:tr h="182880">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30063871"/>
                  </a:ext>
                </a:extLst>
              </a:tr>
              <a:tr h="182880">
                <a:tc>
                  <a:txBody>
                    <a:bodyPr/>
                    <a:lstStyle/>
                    <a:p>
                      <a:pPr algn="l" fontAlgn="b"/>
                      <a:r>
                        <a:rPr lang="en-US" sz="1100" u="none" strike="noStrike">
                          <a:effectLst/>
                        </a:rPr>
                        <a:t>Total Sales</a:t>
                      </a:r>
                      <a:endParaRPr lang="en-US"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i="0" u="none" strike="noStrike" dirty="0">
                          <a:solidFill>
                            <a:srgbClr val="000000"/>
                          </a:solidFill>
                          <a:effectLst/>
                          <a:latin typeface="Calibri" panose="020F0502020204030204" pitchFamily="34" charset="0"/>
                        </a:rPr>
                        <a:t>32354925</a:t>
                      </a:r>
                    </a:p>
                  </a:txBody>
                  <a:tcPr marL="7620" marR="7620" marT="7620" marB="0" anchor="b"/>
                </a:tc>
                <a:extLst>
                  <a:ext uri="{0D108BD9-81ED-4DB2-BD59-A6C34878D82A}">
                    <a16:rowId xmlns:a16="http://schemas.microsoft.com/office/drawing/2014/main" val="3350425485"/>
                  </a:ext>
                </a:extLst>
              </a:tr>
            </a:tbl>
          </a:graphicData>
        </a:graphic>
      </p:graphicFrame>
      <p:pic>
        <p:nvPicPr>
          <p:cNvPr id="10" name="Picture 9">
            <a:extLst>
              <a:ext uri="{FF2B5EF4-FFF2-40B4-BE49-F238E27FC236}">
                <a16:creationId xmlns:a16="http://schemas.microsoft.com/office/drawing/2014/main" id="{A25ABD23-251C-4CEC-AA8C-254C8EB48B06}"/>
              </a:ext>
            </a:extLst>
          </p:cNvPr>
          <p:cNvPicPr>
            <a:picLocks noChangeAspect="1"/>
          </p:cNvPicPr>
          <p:nvPr/>
        </p:nvPicPr>
        <p:blipFill>
          <a:blip r:embed="rId2"/>
          <a:stretch>
            <a:fillRect/>
          </a:stretch>
        </p:blipFill>
        <p:spPr>
          <a:xfrm>
            <a:off x="1447275" y="2740287"/>
            <a:ext cx="5276850" cy="1781175"/>
          </a:xfrm>
          <a:prstGeom prst="rect">
            <a:avLst/>
          </a:prstGeom>
        </p:spPr>
      </p:pic>
      <p:pic>
        <p:nvPicPr>
          <p:cNvPr id="1026" name="Picture 2" descr="Resultado de imagem para tick mark">
            <a:extLst>
              <a:ext uri="{FF2B5EF4-FFF2-40B4-BE49-F238E27FC236}">
                <a16:creationId xmlns:a16="http://schemas.microsoft.com/office/drawing/2014/main" id="{675A71F2-4E8D-493C-9915-F7004A3A37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2669" y="1947698"/>
            <a:ext cx="333306" cy="333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32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475DA7-84C0-4398-B8A4-23666D47D4FA}"/>
              </a:ext>
            </a:extLst>
          </p:cNvPr>
          <p:cNvSpPr>
            <a:spLocks noGrp="1"/>
          </p:cNvSpPr>
          <p:nvPr>
            <p:ph type="title"/>
          </p:nvPr>
        </p:nvSpPr>
        <p:spPr/>
        <p:txBody>
          <a:bodyPr/>
          <a:lstStyle/>
          <a:p>
            <a:r>
              <a:rPr lang="pt-PT" dirty="0"/>
              <a:t>What are the problems with Spreadsheet Analytics?</a:t>
            </a:r>
            <a:endParaRPr lang="en-US" dirty="0"/>
          </a:p>
        </p:txBody>
      </p:sp>
      <p:sp>
        <p:nvSpPr>
          <p:cNvPr id="2" name="Slide Number Placeholder 1">
            <a:extLst>
              <a:ext uri="{FF2B5EF4-FFF2-40B4-BE49-F238E27FC236}">
                <a16:creationId xmlns:a16="http://schemas.microsoft.com/office/drawing/2014/main" id="{7ED3A56D-B2C3-4713-9916-6B60A3636753}"/>
              </a:ext>
            </a:extLst>
          </p:cNvPr>
          <p:cNvSpPr>
            <a:spLocks noGrp="1"/>
          </p:cNvSpPr>
          <p:nvPr>
            <p:ph type="sldNum" sz="quarter" idx="10"/>
          </p:nvPr>
        </p:nvSpPr>
        <p:spPr/>
        <p:txBody>
          <a:bodyPr/>
          <a:lstStyle/>
          <a:p>
            <a:fld id="{3FD999D4-B456-9943-89B7-30D56181CE18}" type="slidenum">
              <a:rPr lang="en-US" smtClean="0"/>
              <a:t>12</a:t>
            </a:fld>
            <a:endParaRPr lang="en-US"/>
          </a:p>
        </p:txBody>
      </p:sp>
      <p:sp>
        <p:nvSpPr>
          <p:cNvPr id="3" name="Footer Placeholder 2">
            <a:extLst>
              <a:ext uri="{FF2B5EF4-FFF2-40B4-BE49-F238E27FC236}">
                <a16:creationId xmlns:a16="http://schemas.microsoft.com/office/drawing/2014/main" id="{DB392CF5-D727-45EB-A965-4958E2DCD84F}"/>
              </a:ext>
            </a:extLst>
          </p:cNvPr>
          <p:cNvSpPr>
            <a:spLocks noGrp="1"/>
          </p:cNvSpPr>
          <p:nvPr>
            <p:ph type="ftr" sz="quarter" idx="11"/>
          </p:nvPr>
        </p:nvSpPr>
        <p:spPr/>
        <p:txBody>
          <a:bodyPr/>
          <a:lstStyle/>
          <a:p>
            <a:r>
              <a:rPr lang="en-US"/>
              <a:t>© 2018 IBM Corporation                 </a:t>
            </a:r>
          </a:p>
        </p:txBody>
      </p:sp>
      <p:sp>
        <p:nvSpPr>
          <p:cNvPr id="5" name="Text Placeholder 4">
            <a:extLst>
              <a:ext uri="{FF2B5EF4-FFF2-40B4-BE49-F238E27FC236}">
                <a16:creationId xmlns:a16="http://schemas.microsoft.com/office/drawing/2014/main" id="{9561A28C-1C97-4A6C-957B-5FD44FE7D861}"/>
              </a:ext>
            </a:extLst>
          </p:cNvPr>
          <p:cNvSpPr>
            <a:spLocks noGrp="1"/>
          </p:cNvSpPr>
          <p:nvPr>
            <p:ph type="body" sz="quarter" idx="12"/>
          </p:nvPr>
        </p:nvSpPr>
        <p:spPr/>
        <p:txBody>
          <a:bodyPr/>
          <a:lstStyle/>
          <a:p>
            <a:pPr marL="285750" indent="-285750">
              <a:buFont typeface="Arial" panose="020B0604020202020204" pitchFamily="34" charset="0"/>
              <a:buChar char="•"/>
            </a:pPr>
            <a:r>
              <a:rPr lang="pt-PT" dirty="0"/>
              <a:t>No Data Models</a:t>
            </a:r>
          </a:p>
          <a:p>
            <a:pPr marL="285750" indent="-285750">
              <a:buFont typeface="Arial" panose="020B0604020202020204" pitchFamily="34" charset="0"/>
              <a:buChar char="•"/>
            </a:pPr>
            <a:r>
              <a:rPr lang="pt-PT" dirty="0"/>
              <a:t>Weak Typing </a:t>
            </a:r>
          </a:p>
          <a:p>
            <a:pPr marL="285750" indent="-285750">
              <a:buFont typeface="Arial" panose="020B0604020202020204" pitchFamily="34" charset="0"/>
              <a:buChar char="•"/>
            </a:pPr>
            <a:r>
              <a:rPr lang="pt-PT" dirty="0"/>
              <a:t>Primitive Error Checking</a:t>
            </a:r>
          </a:p>
          <a:p>
            <a:pPr marL="285750" indent="-285750">
              <a:buFont typeface="Arial" panose="020B0604020202020204" pitchFamily="34" charset="0"/>
              <a:buChar char="•"/>
            </a:pPr>
            <a:r>
              <a:rPr lang="pt-PT" dirty="0"/>
              <a:t>Data Manipulation is tedious</a:t>
            </a:r>
          </a:p>
          <a:p>
            <a:pPr marL="285750" indent="-285750">
              <a:buFont typeface="Arial" panose="020B0604020202020204" pitchFamily="34" charset="0"/>
              <a:buChar char="•"/>
            </a:pPr>
            <a:r>
              <a:rPr lang="pt-PT" dirty="0"/>
              <a:t>Problems with scale</a:t>
            </a:r>
          </a:p>
          <a:p>
            <a:pPr marL="285750" indent="-285750">
              <a:buFont typeface="Arial" panose="020B0604020202020204" pitchFamily="34" charset="0"/>
              <a:buChar char="•"/>
            </a:pPr>
            <a:r>
              <a:rPr lang="pt-PT" dirty="0"/>
              <a:t>Less efficient for concurrent processing.</a:t>
            </a:r>
          </a:p>
          <a:p>
            <a:pPr marL="285750" indent="-285750">
              <a:buFont typeface="Arial" panose="020B0604020202020204" pitchFamily="34" charset="0"/>
              <a:buChar char="•"/>
            </a:pPr>
            <a:r>
              <a:rPr lang="pt-PT" dirty="0"/>
              <a:t>Non Numeric data ( Text, Images, Sounds etc. )</a:t>
            </a:r>
          </a:p>
          <a:p>
            <a:pPr marL="285750" indent="-285750">
              <a:buFont typeface="Arial" panose="020B0604020202020204" pitchFamily="34" charset="0"/>
              <a:buChar char="•"/>
            </a:pPr>
            <a:endParaRPr lang="pt-PT" dirty="0"/>
          </a:p>
          <a:p>
            <a:pPr marL="285750" indent="-285750">
              <a:buFont typeface="Arial" panose="020B0604020202020204" pitchFamily="34" charset="0"/>
              <a:buChar char="•"/>
            </a:pPr>
            <a:endParaRPr lang="pt-PT" dirty="0"/>
          </a:p>
        </p:txBody>
      </p:sp>
    </p:spTree>
    <p:extLst>
      <p:ext uri="{BB962C8B-B14F-4D97-AF65-F5344CB8AC3E}">
        <p14:creationId xmlns:p14="http://schemas.microsoft.com/office/powerpoint/2010/main" val="1833894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071B1A9F-76E4-4656-BBE4-B31A4596A2DF}"/>
              </a:ext>
            </a:extLst>
          </p:cNvPr>
          <p:cNvSpPr>
            <a:spLocks noGrp="1"/>
          </p:cNvSpPr>
          <p:nvPr>
            <p:ph type="body" sz="quarter" idx="10"/>
          </p:nvPr>
        </p:nvSpPr>
        <p:spPr/>
        <p:txBody>
          <a:bodyPr/>
          <a:lstStyle/>
          <a:p>
            <a:endParaRPr lang="pt-PT" sz="2800" dirty="0"/>
          </a:p>
          <a:p>
            <a:endParaRPr lang="pt-PT" sz="2800" dirty="0"/>
          </a:p>
          <a:p>
            <a:r>
              <a:rPr lang="pt-PT" sz="2800" dirty="0"/>
              <a:t>   What is the alternative ?</a:t>
            </a:r>
          </a:p>
          <a:p>
            <a:r>
              <a:rPr lang="pt-PT" sz="2800" dirty="0"/>
              <a:t>   Data Stores &amp; Data Compute Frameworks</a:t>
            </a:r>
            <a:endParaRPr lang="en-US" sz="2800" dirty="0"/>
          </a:p>
        </p:txBody>
      </p:sp>
      <p:sp>
        <p:nvSpPr>
          <p:cNvPr id="3" name="Slide Number Placeholder 2">
            <a:extLst>
              <a:ext uri="{FF2B5EF4-FFF2-40B4-BE49-F238E27FC236}">
                <a16:creationId xmlns:a16="http://schemas.microsoft.com/office/drawing/2014/main" id="{B2F765B9-9A9B-4322-877C-8978053328A3}"/>
              </a:ext>
            </a:extLst>
          </p:cNvPr>
          <p:cNvSpPr>
            <a:spLocks noGrp="1"/>
          </p:cNvSpPr>
          <p:nvPr>
            <p:ph type="sldNum" sz="quarter" idx="4294967295"/>
          </p:nvPr>
        </p:nvSpPr>
        <p:spPr>
          <a:xfrm>
            <a:off x="7086600" y="4826000"/>
            <a:ext cx="2057400" cy="138113"/>
          </a:xfrm>
        </p:spPr>
        <p:txBody>
          <a:bodyPr/>
          <a:lstStyle/>
          <a:p>
            <a:fld id="{3FD999D4-B456-9943-89B7-30D56181CE18}" type="slidenum">
              <a:rPr lang="en-US" smtClean="0"/>
              <a:t>13</a:t>
            </a:fld>
            <a:endParaRPr lang="en-US"/>
          </a:p>
        </p:txBody>
      </p:sp>
      <p:sp>
        <p:nvSpPr>
          <p:cNvPr id="4" name="Footer Placeholder 3">
            <a:extLst>
              <a:ext uri="{FF2B5EF4-FFF2-40B4-BE49-F238E27FC236}">
                <a16:creationId xmlns:a16="http://schemas.microsoft.com/office/drawing/2014/main" id="{7455DAA7-FB38-4CF5-AAF4-B36BB09E41FB}"/>
              </a:ext>
            </a:extLst>
          </p:cNvPr>
          <p:cNvSpPr>
            <a:spLocks noGrp="1"/>
          </p:cNvSpPr>
          <p:nvPr>
            <p:ph type="ftr" sz="quarter" idx="4294967295"/>
          </p:nvPr>
        </p:nvSpPr>
        <p:spPr>
          <a:xfrm>
            <a:off x="0" y="4826000"/>
            <a:ext cx="6400800" cy="138113"/>
          </a:xfrm>
        </p:spPr>
        <p:txBody>
          <a:bodyPr/>
          <a:lstStyle/>
          <a:p>
            <a:r>
              <a:rPr lang="en-US"/>
              <a:t>© 2018 IBM Corporation                 </a:t>
            </a:r>
          </a:p>
        </p:txBody>
      </p:sp>
    </p:spTree>
    <p:extLst>
      <p:ext uri="{BB962C8B-B14F-4D97-AF65-F5344CB8AC3E}">
        <p14:creationId xmlns:p14="http://schemas.microsoft.com/office/powerpoint/2010/main" val="14964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p:cNvSpPr/>
          <p:nvPr/>
        </p:nvSpPr>
        <p:spPr>
          <a:xfrm>
            <a:off x="1" y="2"/>
            <a:ext cx="9143999" cy="532523"/>
          </a:xfrm>
          <a:prstGeom prst="rect">
            <a:avLst/>
          </a:prstGeom>
          <a:solidFill>
            <a:schemeClr val="tx1"/>
          </a:solidFill>
          <a:ln w="3175">
            <a:miter lim="400000"/>
          </a:ln>
        </p:spPr>
        <p:txBody>
          <a:bodyPr lIns="182880" tIns="18288" rIns="19050" bIns="19050" anchor="ctr" anchorCtr="0"/>
          <a:lstStyle/>
          <a:p>
            <a:r>
              <a:rPr lang="en-US" sz="2000" b="1" dirty="0">
                <a:solidFill>
                  <a:schemeClr val="bg2"/>
                </a:solidFill>
                <a:latin typeface="+mj-lt"/>
                <a:ea typeface="Helvetica Neue" charset="0"/>
                <a:cs typeface="Helvetica Neue" charset="0"/>
              </a:rPr>
              <a:t>Watson Studio / ICP4D: </a:t>
            </a:r>
            <a:r>
              <a:rPr lang="en-US" sz="2000" b="1" dirty="0">
                <a:solidFill>
                  <a:schemeClr val="bg2"/>
                </a:solidFill>
                <a:ea typeface="Helvetica Neue" charset="0"/>
                <a:cs typeface="Helvetica Neue" charset="0"/>
              </a:rPr>
              <a:t>AI for Smarter Business</a:t>
            </a:r>
            <a:endParaRPr lang="en-US" sz="2000" dirty="0">
              <a:solidFill>
                <a:schemeClr val="bg2"/>
              </a:solidFill>
              <a:ea typeface="Helvetica Neue" charset="0"/>
              <a:cs typeface="Helvetica Neue" charset="0"/>
            </a:endParaRPr>
          </a:p>
        </p:txBody>
      </p:sp>
      <p:sp>
        <p:nvSpPr>
          <p:cNvPr id="108" name="Rectangle 107"/>
          <p:cNvSpPr/>
          <p:nvPr/>
        </p:nvSpPr>
        <p:spPr>
          <a:xfrm>
            <a:off x="254109" y="3905753"/>
            <a:ext cx="8527100" cy="278400"/>
          </a:xfrm>
          <a:prstGeom prst="rect">
            <a:avLst/>
          </a:prstGeom>
          <a:solidFill>
            <a:schemeClr val="accent1">
              <a:lumMod val="60000"/>
              <a:lumOff val="40000"/>
            </a:schemeClr>
          </a:solidFill>
          <a:ln>
            <a:noFill/>
          </a:ln>
        </p:spPr>
        <p:txBody>
          <a:bodyPr wrap="square" lIns="0" tIns="0" rIns="0" bIns="0" rtlCol="0" anchor="ctr">
            <a:noAutofit/>
          </a:bodyPr>
          <a:lstStyle/>
          <a:p>
            <a:pPr algn="ctr"/>
            <a:r>
              <a:rPr lang="en-US" sz="1100" dirty="0">
                <a:solidFill>
                  <a:schemeClr val="bg1"/>
                </a:solidFill>
                <a:cs typeface="Arial"/>
              </a:rPr>
              <a:t>Watson Knowledge Catalog</a:t>
            </a:r>
          </a:p>
        </p:txBody>
      </p:sp>
      <p:sp>
        <p:nvSpPr>
          <p:cNvPr id="109" name="Rectangle 108"/>
          <p:cNvSpPr/>
          <p:nvPr/>
        </p:nvSpPr>
        <p:spPr>
          <a:xfrm>
            <a:off x="180567" y="1518384"/>
            <a:ext cx="8723441" cy="3238765"/>
          </a:xfrm>
          <a:prstGeom prst="rect">
            <a:avLst/>
          </a:prstGeom>
          <a:noFill/>
          <a:ln w="19050">
            <a:solidFill>
              <a:schemeClr val="accent3">
                <a:lumMod val="60000"/>
                <a:lumOff val="40000"/>
              </a:schemeClr>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grpSp>
        <p:nvGrpSpPr>
          <p:cNvPr id="11" name="Group 10"/>
          <p:cNvGrpSpPr/>
          <p:nvPr/>
        </p:nvGrpSpPr>
        <p:grpSpPr>
          <a:xfrm>
            <a:off x="159996" y="673963"/>
            <a:ext cx="3235543" cy="754467"/>
            <a:chOff x="183047" y="673963"/>
            <a:chExt cx="3235543" cy="754466"/>
          </a:xfrm>
        </p:grpSpPr>
        <p:sp>
          <p:nvSpPr>
            <p:cNvPr id="120" name="Rectangle 119"/>
            <p:cNvSpPr/>
            <p:nvPr/>
          </p:nvSpPr>
          <p:spPr>
            <a:xfrm>
              <a:off x="194443" y="673963"/>
              <a:ext cx="3215923" cy="261610"/>
            </a:xfrm>
            <a:prstGeom prst="rect">
              <a:avLst/>
            </a:prstGeom>
            <a:solidFill>
              <a:schemeClr val="accent1"/>
            </a:solidFill>
          </p:spPr>
          <p:txBody>
            <a:bodyPr wrap="square">
              <a:spAutoFit/>
            </a:bodyPr>
            <a:lstStyle/>
            <a:p>
              <a:pPr algn="ctr"/>
              <a:r>
                <a:rPr lang="en-US" sz="1100" b="1" dirty="0">
                  <a:solidFill>
                    <a:schemeClr val="bg2"/>
                  </a:solidFill>
                  <a:latin typeface="IBM Plex Sans SemiBold" charset="0"/>
                  <a:ea typeface="IBM Plex Sans SemiBold" charset="0"/>
                  <a:cs typeface="IBM Plex Sans SemiBold" charset="0"/>
                </a:rPr>
                <a:t>Watson Business Solutions</a:t>
              </a:r>
            </a:p>
          </p:txBody>
        </p:sp>
        <p:sp>
          <p:nvSpPr>
            <p:cNvPr id="121" name="Rectangle 120"/>
            <p:cNvSpPr/>
            <p:nvPr/>
          </p:nvSpPr>
          <p:spPr>
            <a:xfrm>
              <a:off x="183047" y="920599"/>
              <a:ext cx="904994" cy="369331"/>
            </a:xfrm>
            <a:prstGeom prst="rect">
              <a:avLst/>
            </a:prstGeom>
          </p:spPr>
          <p:txBody>
            <a:bodyPr wrap="square">
              <a:spAutoFit/>
            </a:bodyPr>
            <a:lstStyle/>
            <a:p>
              <a:pPr algn="ctr"/>
              <a:r>
                <a:rPr lang="en-US" sz="900" dirty="0">
                  <a:latin typeface="IBM Plex Sans" charset="0"/>
                </a:rPr>
                <a:t>Compliance Assist</a:t>
              </a:r>
            </a:p>
          </p:txBody>
        </p:sp>
        <p:sp>
          <p:nvSpPr>
            <p:cNvPr id="122" name="Rectangle 121"/>
            <p:cNvSpPr/>
            <p:nvPr/>
          </p:nvSpPr>
          <p:spPr>
            <a:xfrm>
              <a:off x="1042002" y="920599"/>
              <a:ext cx="748063" cy="369331"/>
            </a:xfrm>
            <a:prstGeom prst="rect">
              <a:avLst/>
            </a:prstGeom>
          </p:spPr>
          <p:txBody>
            <a:bodyPr wrap="square">
              <a:spAutoFit/>
            </a:bodyPr>
            <a:lstStyle/>
            <a:p>
              <a:pPr algn="ctr"/>
              <a:r>
                <a:rPr lang="en-US" sz="900" dirty="0">
                  <a:latin typeface="IBM Plex Sans" charset="0"/>
                </a:rPr>
                <a:t>Customer </a:t>
              </a:r>
              <a:br>
                <a:rPr lang="en-US" sz="900" dirty="0">
                  <a:latin typeface="IBM Plex Sans" charset="0"/>
                </a:rPr>
              </a:br>
              <a:r>
                <a:rPr lang="en-US" sz="900" dirty="0">
                  <a:latin typeface="IBM Plex Sans" charset="0"/>
                </a:rPr>
                <a:t>Care</a:t>
              </a:r>
            </a:p>
          </p:txBody>
        </p:sp>
        <p:sp>
          <p:nvSpPr>
            <p:cNvPr id="123" name="Rectangle 122"/>
            <p:cNvSpPr/>
            <p:nvPr/>
          </p:nvSpPr>
          <p:spPr>
            <a:xfrm>
              <a:off x="1938550" y="920599"/>
              <a:ext cx="554173" cy="369331"/>
            </a:xfrm>
            <a:prstGeom prst="rect">
              <a:avLst/>
            </a:prstGeom>
          </p:spPr>
          <p:txBody>
            <a:bodyPr wrap="square">
              <a:spAutoFit/>
            </a:bodyPr>
            <a:lstStyle/>
            <a:p>
              <a:pPr algn="ctr"/>
              <a:r>
                <a:rPr lang="en-US" sz="900" dirty="0">
                  <a:latin typeface="IBM Plex Sans" charset="0"/>
                </a:rPr>
                <a:t>Expert </a:t>
              </a:r>
              <a:br>
                <a:rPr lang="en-US" sz="900" dirty="0">
                  <a:latin typeface="IBM Plex Sans" charset="0"/>
                </a:rPr>
              </a:br>
              <a:r>
                <a:rPr lang="en-US" sz="900" dirty="0">
                  <a:latin typeface="IBM Plex Sans" charset="0"/>
                </a:rPr>
                <a:t>Assist</a:t>
              </a:r>
            </a:p>
          </p:txBody>
        </p:sp>
        <p:sp>
          <p:nvSpPr>
            <p:cNvPr id="129" name="Rectangle 128"/>
            <p:cNvSpPr/>
            <p:nvPr/>
          </p:nvSpPr>
          <p:spPr>
            <a:xfrm>
              <a:off x="2699860" y="920599"/>
              <a:ext cx="695194" cy="507830"/>
            </a:xfrm>
            <a:prstGeom prst="rect">
              <a:avLst/>
            </a:prstGeom>
          </p:spPr>
          <p:txBody>
            <a:bodyPr wrap="square">
              <a:spAutoFit/>
            </a:bodyPr>
            <a:lstStyle/>
            <a:p>
              <a:pPr algn="ctr"/>
              <a:r>
                <a:rPr lang="en-US" sz="900" dirty="0">
                  <a:latin typeface="IBM Plex Sans" charset="0"/>
                </a:rPr>
                <a:t>Voice of the Customer</a:t>
              </a:r>
            </a:p>
          </p:txBody>
        </p:sp>
        <p:sp>
          <p:nvSpPr>
            <p:cNvPr id="130" name="Rectangle 129"/>
            <p:cNvSpPr/>
            <p:nvPr/>
          </p:nvSpPr>
          <p:spPr>
            <a:xfrm>
              <a:off x="202128" y="679853"/>
              <a:ext cx="3216462" cy="722710"/>
            </a:xfrm>
            <a:prstGeom prst="rect">
              <a:avLst/>
            </a:prstGeom>
            <a:noFill/>
            <a:ln w="19050">
              <a:solidFill>
                <a:schemeClr val="accent2">
                  <a:lumMod val="60000"/>
                  <a:lumOff val="40000"/>
                </a:schemeClr>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cxnSp>
          <p:nvCxnSpPr>
            <p:cNvPr id="134" name="Straight Connector 133"/>
            <p:cNvCxnSpPr/>
            <p:nvPr/>
          </p:nvCxnSpPr>
          <p:spPr>
            <a:xfrm>
              <a:off x="1013125" y="863855"/>
              <a:ext cx="0" cy="539496"/>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a:off x="1825305" y="863855"/>
              <a:ext cx="0" cy="539496"/>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2638641" y="863855"/>
              <a:ext cx="0" cy="539496"/>
            </a:xfrm>
            <a:prstGeom prst="line">
              <a:avLst/>
            </a:prstGeom>
            <a:ln w="9525"/>
          </p:spPr>
          <p:style>
            <a:lnRef idx="2">
              <a:schemeClr val="accent1"/>
            </a:lnRef>
            <a:fillRef idx="0">
              <a:schemeClr val="accent1"/>
            </a:fillRef>
            <a:effectRef idx="1">
              <a:schemeClr val="accent1"/>
            </a:effectRef>
            <a:fontRef idx="minor">
              <a:schemeClr val="tx1"/>
            </a:fontRef>
          </p:style>
        </p:cxnSp>
      </p:grpSp>
      <p:sp>
        <p:nvSpPr>
          <p:cNvPr id="141" name="Rectangle 140"/>
          <p:cNvSpPr/>
          <p:nvPr/>
        </p:nvSpPr>
        <p:spPr>
          <a:xfrm>
            <a:off x="337621" y="4216399"/>
            <a:ext cx="1645920" cy="369332"/>
          </a:xfrm>
          <a:prstGeom prst="rect">
            <a:avLst/>
          </a:prstGeom>
          <a:solidFill>
            <a:schemeClr val="bg2">
              <a:lumMod val="95000"/>
            </a:schemeClr>
          </a:solidFill>
        </p:spPr>
        <p:txBody>
          <a:bodyPr wrap="square" anchor="ctr">
            <a:spAutoFit/>
          </a:bodyPr>
          <a:lstStyle/>
          <a:p>
            <a:pPr algn="ctr" defTabSz="914377"/>
            <a:r>
              <a:rPr lang="en-US" sz="900" dirty="0">
                <a:solidFill>
                  <a:srgbClr val="000000"/>
                </a:solidFill>
              </a:rPr>
              <a:t>Watson Enriched Data &amp; </a:t>
            </a:r>
          </a:p>
          <a:p>
            <a:pPr algn="ctr" defTabSz="914377"/>
            <a:r>
              <a:rPr lang="en-US" sz="900" dirty="0">
                <a:solidFill>
                  <a:srgbClr val="000000"/>
                </a:solidFill>
              </a:rPr>
              <a:t>Analytical Assets</a:t>
            </a:r>
          </a:p>
        </p:txBody>
      </p:sp>
      <p:sp>
        <p:nvSpPr>
          <p:cNvPr id="142" name="Rectangle 141"/>
          <p:cNvSpPr/>
          <p:nvPr/>
        </p:nvSpPr>
        <p:spPr>
          <a:xfrm>
            <a:off x="2013002" y="4216399"/>
            <a:ext cx="1645920" cy="369332"/>
          </a:xfrm>
          <a:prstGeom prst="rect">
            <a:avLst/>
          </a:prstGeom>
          <a:solidFill>
            <a:schemeClr val="bg2">
              <a:lumMod val="95000"/>
            </a:schemeClr>
          </a:solidFill>
        </p:spPr>
        <p:txBody>
          <a:bodyPr wrap="square" anchor="ctr">
            <a:spAutoFit/>
          </a:bodyPr>
          <a:lstStyle/>
          <a:p>
            <a:pPr algn="ctr" defTabSz="914377"/>
            <a:r>
              <a:rPr lang="en-US" sz="900" dirty="0">
                <a:solidFill>
                  <a:srgbClr val="000000"/>
                </a:solidFill>
              </a:rPr>
              <a:t>Watson Powered Search &amp; Social Collaboration</a:t>
            </a:r>
          </a:p>
        </p:txBody>
      </p:sp>
      <p:sp>
        <p:nvSpPr>
          <p:cNvPr id="143" name="Rectangle 142"/>
          <p:cNvSpPr/>
          <p:nvPr/>
        </p:nvSpPr>
        <p:spPr>
          <a:xfrm>
            <a:off x="3688383" y="4216399"/>
            <a:ext cx="1645920" cy="369332"/>
          </a:xfrm>
          <a:prstGeom prst="rect">
            <a:avLst/>
          </a:prstGeom>
          <a:solidFill>
            <a:schemeClr val="bg2">
              <a:lumMod val="95000"/>
            </a:schemeClr>
          </a:solidFill>
        </p:spPr>
        <p:txBody>
          <a:bodyPr wrap="square" anchor="ctr">
            <a:spAutoFit/>
          </a:bodyPr>
          <a:lstStyle/>
          <a:p>
            <a:pPr algn="ctr"/>
            <a:r>
              <a:rPr lang="en-US" sz="900" dirty="0">
                <a:latin typeface="IBM Plex Sans" charset="0"/>
              </a:rPr>
              <a:t>Active </a:t>
            </a:r>
            <a:r>
              <a:rPr lang="en-US" sz="900">
                <a:latin typeface="IBM Plex Sans" charset="0"/>
              </a:rPr>
              <a:t>Policy </a:t>
            </a:r>
            <a:br>
              <a:rPr lang="en-US" sz="900">
                <a:latin typeface="IBM Plex Sans" charset="0"/>
              </a:rPr>
            </a:br>
            <a:r>
              <a:rPr lang="en-US" sz="900">
                <a:latin typeface="IBM Plex Sans" charset="0"/>
              </a:rPr>
              <a:t>Enforcement</a:t>
            </a:r>
            <a:endParaRPr lang="en-US" sz="900" dirty="0">
              <a:latin typeface="IBM Plex Sans" charset="0"/>
            </a:endParaRPr>
          </a:p>
        </p:txBody>
      </p:sp>
      <p:sp>
        <p:nvSpPr>
          <p:cNvPr id="144" name="Rectangle 143"/>
          <p:cNvSpPr/>
          <p:nvPr/>
        </p:nvSpPr>
        <p:spPr>
          <a:xfrm>
            <a:off x="5363764" y="4216399"/>
            <a:ext cx="1645920" cy="369332"/>
          </a:xfrm>
          <a:prstGeom prst="rect">
            <a:avLst/>
          </a:prstGeom>
          <a:solidFill>
            <a:schemeClr val="bg2">
              <a:lumMod val="95000"/>
            </a:schemeClr>
          </a:solidFill>
        </p:spPr>
        <p:txBody>
          <a:bodyPr wrap="square" anchor="ctr">
            <a:spAutoFit/>
          </a:bodyPr>
          <a:lstStyle/>
          <a:p>
            <a:pPr algn="ctr" defTabSz="914377"/>
            <a:r>
              <a:rPr lang="en-US" sz="900" dirty="0">
                <a:solidFill>
                  <a:srgbClr val="000000"/>
                </a:solidFill>
              </a:rPr>
              <a:t>Model Governance,</a:t>
            </a:r>
          </a:p>
          <a:p>
            <a:pPr algn="ctr" defTabSz="914377"/>
            <a:r>
              <a:rPr lang="en-US" sz="900" dirty="0">
                <a:solidFill>
                  <a:srgbClr val="000000"/>
                </a:solidFill>
              </a:rPr>
              <a:t> Traceability &amp; Lineage</a:t>
            </a:r>
          </a:p>
        </p:txBody>
      </p:sp>
      <p:sp>
        <p:nvSpPr>
          <p:cNvPr id="145" name="Rectangle 144"/>
          <p:cNvSpPr/>
          <p:nvPr/>
        </p:nvSpPr>
        <p:spPr>
          <a:xfrm>
            <a:off x="7039146" y="4227941"/>
            <a:ext cx="1645920" cy="346249"/>
          </a:xfrm>
          <a:prstGeom prst="rect">
            <a:avLst/>
          </a:prstGeom>
          <a:solidFill>
            <a:schemeClr val="bg2">
              <a:lumMod val="95000"/>
            </a:schemeClr>
          </a:solidFill>
        </p:spPr>
        <p:txBody>
          <a:bodyPr wrap="square" anchor="ctr">
            <a:noAutofit/>
          </a:bodyPr>
          <a:lstStyle/>
          <a:p>
            <a:pPr algn="ctr"/>
            <a:r>
              <a:rPr lang="en-US" sz="900">
                <a:latin typeface="IBM Plex Sans" charset="0"/>
              </a:rPr>
              <a:t>Data Kits</a:t>
            </a:r>
            <a:endParaRPr lang="en-US" sz="900" dirty="0">
              <a:latin typeface="IBM Plex Sans" charset="0"/>
            </a:endParaRPr>
          </a:p>
        </p:txBody>
      </p:sp>
      <p:sp>
        <p:nvSpPr>
          <p:cNvPr id="147" name="Rectangle 146"/>
          <p:cNvSpPr/>
          <p:nvPr/>
        </p:nvSpPr>
        <p:spPr>
          <a:xfrm>
            <a:off x="6473058" y="4771353"/>
            <a:ext cx="2502433" cy="246221"/>
          </a:xfrm>
          <a:prstGeom prst="rect">
            <a:avLst/>
          </a:prstGeom>
        </p:spPr>
        <p:txBody>
          <a:bodyPr wrap="square">
            <a:spAutoFit/>
          </a:bodyPr>
          <a:lstStyle/>
          <a:p>
            <a:pPr algn="ctr"/>
            <a:r>
              <a:rPr lang="en-US" sz="1000" dirty="0">
                <a:solidFill>
                  <a:schemeClr val="bg2"/>
                </a:solidFill>
                <a:ea typeface="IBM Plex Sans" charset="0"/>
                <a:cs typeface="IBM Plex Sans" charset="0"/>
              </a:rPr>
              <a:t>Learns from Small data</a:t>
            </a:r>
          </a:p>
        </p:txBody>
      </p:sp>
      <p:sp>
        <p:nvSpPr>
          <p:cNvPr id="148" name="Rectangle 147"/>
          <p:cNvSpPr/>
          <p:nvPr/>
        </p:nvSpPr>
        <p:spPr>
          <a:xfrm>
            <a:off x="399329" y="3482707"/>
            <a:ext cx="8198964" cy="284547"/>
          </a:xfrm>
          <a:prstGeom prst="rect">
            <a:avLst/>
          </a:prstGeom>
          <a:solidFill>
            <a:schemeClr val="accent1">
              <a:lumMod val="60000"/>
              <a:lumOff val="40000"/>
            </a:schemeClr>
          </a:solidFill>
          <a:ln>
            <a:noFill/>
          </a:ln>
        </p:spPr>
        <p:txBody>
          <a:bodyPr wrap="square" lIns="0" tIns="0" rIns="0" bIns="0" rtlCol="0" anchor="ctr">
            <a:noAutofit/>
          </a:bodyPr>
          <a:lstStyle/>
          <a:p>
            <a:pPr algn="ctr"/>
            <a:r>
              <a:rPr lang="en-US" sz="1100" dirty="0">
                <a:solidFill>
                  <a:schemeClr val="bg1"/>
                </a:solidFill>
                <a:cs typeface="Arial"/>
              </a:rPr>
              <a:t>Watson Machine Learning and Deep Learning as a Service</a:t>
            </a:r>
          </a:p>
        </p:txBody>
      </p:sp>
      <p:sp>
        <p:nvSpPr>
          <p:cNvPr id="151" name="Rectangle 150"/>
          <p:cNvSpPr/>
          <p:nvPr/>
        </p:nvSpPr>
        <p:spPr>
          <a:xfrm>
            <a:off x="254110" y="3912082"/>
            <a:ext cx="8527100" cy="747354"/>
          </a:xfrm>
          <a:prstGeom prst="rect">
            <a:avLst/>
          </a:prstGeom>
          <a:noFill/>
          <a:ln w="19050">
            <a:solidFill>
              <a:schemeClr val="accent3">
                <a:lumMod val="60000"/>
                <a:lumOff val="40000"/>
              </a:schemeClr>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52" name="Rectangle 151"/>
          <p:cNvSpPr/>
          <p:nvPr/>
        </p:nvSpPr>
        <p:spPr>
          <a:xfrm>
            <a:off x="183048" y="1526819"/>
            <a:ext cx="8720960" cy="238138"/>
          </a:xfrm>
          <a:prstGeom prst="rect">
            <a:avLst/>
          </a:prstGeom>
          <a:solidFill>
            <a:schemeClr val="accent3">
              <a:lumMod val="60000"/>
              <a:lumOff val="40000"/>
            </a:schemeClr>
          </a:solidFill>
          <a:ln>
            <a:noFill/>
          </a:ln>
        </p:spPr>
        <p:txBody>
          <a:bodyPr wrap="square" lIns="0" tIns="0" rIns="0" bIns="0" rtlCol="0" anchor="ctr">
            <a:noAutofit/>
          </a:bodyPr>
          <a:lstStyle/>
          <a:p>
            <a:pPr marL="60323" algn="ctr"/>
            <a:r>
              <a:rPr lang="en-US" sz="1400" dirty="0">
                <a:solidFill>
                  <a:srgbClr val="FFFFFF"/>
                </a:solidFill>
                <a:cs typeface="Arial"/>
              </a:rPr>
              <a:t>Watson Studio</a:t>
            </a:r>
          </a:p>
        </p:txBody>
      </p:sp>
      <p:grpSp>
        <p:nvGrpSpPr>
          <p:cNvPr id="154" name="Group 153"/>
          <p:cNvGrpSpPr/>
          <p:nvPr/>
        </p:nvGrpSpPr>
        <p:grpSpPr>
          <a:xfrm>
            <a:off x="254109" y="2044417"/>
            <a:ext cx="8527100" cy="1336896"/>
            <a:chOff x="291816" y="2167658"/>
            <a:chExt cx="8527100" cy="1336896"/>
          </a:xfrm>
        </p:grpSpPr>
        <p:pic>
          <p:nvPicPr>
            <p:cNvPr id="157" name="Picture 156"/>
            <p:cNvPicPr>
              <a:picLocks noChangeAspect="1"/>
            </p:cNvPicPr>
            <p:nvPr/>
          </p:nvPicPr>
          <p:blipFill>
            <a:blip r:embed="rId2"/>
            <a:stretch>
              <a:fillRect/>
            </a:stretch>
          </p:blipFill>
          <p:spPr>
            <a:xfrm>
              <a:off x="291816" y="2683638"/>
              <a:ext cx="8527100" cy="743098"/>
            </a:xfrm>
            <a:prstGeom prst="rect">
              <a:avLst/>
            </a:prstGeom>
          </p:spPr>
        </p:pic>
        <p:sp>
          <p:nvSpPr>
            <p:cNvPr id="158" name="Rectangle 157"/>
            <p:cNvSpPr/>
            <p:nvPr/>
          </p:nvSpPr>
          <p:spPr>
            <a:xfrm>
              <a:off x="439019" y="2322358"/>
              <a:ext cx="8196981" cy="881871"/>
            </a:xfrm>
            <a:prstGeom prst="rect">
              <a:avLst/>
            </a:prstGeom>
            <a:solidFill>
              <a:schemeClr val="accent1">
                <a:lumMod val="20000"/>
                <a:lumOff val="80000"/>
              </a:schemeClr>
            </a:solidFill>
            <a:ln w="22225">
              <a:solidFill>
                <a:schemeClr val="accent3">
                  <a:lumMod val="60000"/>
                  <a:lumOff val="40000"/>
                </a:schemeClr>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59" name="Triangle 158"/>
            <p:cNvSpPr/>
            <p:nvPr/>
          </p:nvSpPr>
          <p:spPr>
            <a:xfrm>
              <a:off x="762000" y="2167658"/>
              <a:ext cx="156308" cy="134748"/>
            </a:xfrm>
            <a:prstGeom prst="triangle">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60" name="Triangle 159"/>
            <p:cNvSpPr/>
            <p:nvPr/>
          </p:nvSpPr>
          <p:spPr>
            <a:xfrm>
              <a:off x="1340338" y="2167658"/>
              <a:ext cx="191049" cy="164697"/>
            </a:xfrm>
            <a:prstGeom prst="triangle">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pic>
          <p:nvPicPr>
            <p:cNvPr id="161" name="Picture 160"/>
            <p:cNvPicPr>
              <a:picLocks/>
            </p:cNvPicPr>
            <p:nvPr/>
          </p:nvPicPr>
          <p:blipFill>
            <a:blip r:embed="rId3"/>
            <a:stretch>
              <a:fillRect/>
            </a:stretch>
          </p:blipFill>
          <p:spPr>
            <a:xfrm>
              <a:off x="538964" y="2415552"/>
              <a:ext cx="1270839" cy="696076"/>
            </a:xfrm>
            <a:prstGeom prst="rect">
              <a:avLst/>
            </a:prstGeom>
          </p:spPr>
        </p:pic>
        <p:pic>
          <p:nvPicPr>
            <p:cNvPr id="162" name="Picture 161"/>
            <p:cNvPicPr>
              <a:picLocks/>
            </p:cNvPicPr>
            <p:nvPr/>
          </p:nvPicPr>
          <p:blipFill>
            <a:blip r:embed="rId3"/>
            <a:stretch>
              <a:fillRect/>
            </a:stretch>
          </p:blipFill>
          <p:spPr>
            <a:xfrm>
              <a:off x="1889043" y="2428015"/>
              <a:ext cx="1270839" cy="696076"/>
            </a:xfrm>
            <a:prstGeom prst="rect">
              <a:avLst/>
            </a:prstGeom>
          </p:spPr>
        </p:pic>
        <p:pic>
          <p:nvPicPr>
            <p:cNvPr id="163" name="Picture 162"/>
            <p:cNvPicPr>
              <a:picLocks/>
            </p:cNvPicPr>
            <p:nvPr/>
          </p:nvPicPr>
          <p:blipFill>
            <a:blip r:embed="rId3"/>
            <a:stretch>
              <a:fillRect/>
            </a:stretch>
          </p:blipFill>
          <p:spPr>
            <a:xfrm>
              <a:off x="3227102" y="2428015"/>
              <a:ext cx="1270839" cy="696076"/>
            </a:xfrm>
            <a:prstGeom prst="rect">
              <a:avLst/>
            </a:prstGeom>
          </p:spPr>
        </p:pic>
        <p:pic>
          <p:nvPicPr>
            <p:cNvPr id="164" name="Picture 163"/>
            <p:cNvPicPr>
              <a:picLocks/>
            </p:cNvPicPr>
            <p:nvPr/>
          </p:nvPicPr>
          <p:blipFill>
            <a:blip r:embed="rId3"/>
            <a:stretch>
              <a:fillRect/>
            </a:stretch>
          </p:blipFill>
          <p:spPr>
            <a:xfrm>
              <a:off x="4556518" y="2415552"/>
              <a:ext cx="1270839" cy="696076"/>
            </a:xfrm>
            <a:prstGeom prst="rect">
              <a:avLst/>
            </a:prstGeom>
          </p:spPr>
        </p:pic>
        <p:pic>
          <p:nvPicPr>
            <p:cNvPr id="165" name="Picture 164"/>
            <p:cNvPicPr>
              <a:picLocks/>
            </p:cNvPicPr>
            <p:nvPr/>
          </p:nvPicPr>
          <p:blipFill>
            <a:blip r:embed="rId3"/>
            <a:stretch>
              <a:fillRect/>
            </a:stretch>
          </p:blipFill>
          <p:spPr>
            <a:xfrm>
              <a:off x="5906597" y="2428015"/>
              <a:ext cx="1270839" cy="696076"/>
            </a:xfrm>
            <a:prstGeom prst="rect">
              <a:avLst/>
            </a:prstGeom>
          </p:spPr>
        </p:pic>
        <p:pic>
          <p:nvPicPr>
            <p:cNvPr id="166" name="Picture 165"/>
            <p:cNvPicPr>
              <a:picLocks/>
            </p:cNvPicPr>
            <p:nvPr/>
          </p:nvPicPr>
          <p:blipFill>
            <a:blip r:embed="rId3"/>
            <a:stretch>
              <a:fillRect/>
            </a:stretch>
          </p:blipFill>
          <p:spPr>
            <a:xfrm>
              <a:off x="7244656" y="2428015"/>
              <a:ext cx="1270839" cy="696076"/>
            </a:xfrm>
            <a:prstGeom prst="rect">
              <a:avLst/>
            </a:prstGeom>
          </p:spPr>
        </p:pic>
        <p:sp>
          <p:nvSpPr>
            <p:cNvPr id="167" name="Rectangle 166"/>
            <p:cNvSpPr/>
            <p:nvPr/>
          </p:nvSpPr>
          <p:spPr>
            <a:xfrm>
              <a:off x="1887780" y="2596271"/>
              <a:ext cx="1260083" cy="338554"/>
            </a:xfrm>
            <a:prstGeom prst="rect">
              <a:avLst/>
            </a:prstGeom>
          </p:spPr>
          <p:txBody>
            <a:bodyPr wrap="square">
              <a:spAutoFit/>
            </a:bodyPr>
            <a:lstStyle/>
            <a:p>
              <a:pPr algn="ctr"/>
              <a:r>
                <a:rPr lang="en-US" sz="800" b="1" dirty="0">
                  <a:latin typeface="IBM Plex Sans SemiBold" charset="0"/>
                  <a:ea typeface="IBM Plex Sans SemiBold" charset="0"/>
                  <a:cs typeface="IBM Plex Sans SemiBold" charset="0"/>
                </a:rPr>
                <a:t>Search &amp; Find</a:t>
              </a:r>
              <a:br>
                <a:rPr lang="en-US" sz="800" b="1" dirty="0">
                  <a:latin typeface="IBM Plex Sans SemiBold" charset="0"/>
                  <a:ea typeface="IBM Plex Sans SemiBold" charset="0"/>
                  <a:cs typeface="IBM Plex Sans SemiBold" charset="0"/>
                </a:rPr>
              </a:br>
              <a:r>
                <a:rPr lang="en-US" sz="800" b="1" dirty="0">
                  <a:latin typeface="IBM Plex Sans SemiBold" charset="0"/>
                  <a:ea typeface="IBM Plex Sans SemiBold" charset="0"/>
                  <a:cs typeface="IBM Plex Sans SemiBold" charset="0"/>
                </a:rPr>
                <a:t>Relevant Data</a:t>
              </a:r>
            </a:p>
          </p:txBody>
        </p:sp>
        <p:sp>
          <p:nvSpPr>
            <p:cNvPr id="168" name="Rectangle 167"/>
            <p:cNvSpPr/>
            <p:nvPr/>
          </p:nvSpPr>
          <p:spPr>
            <a:xfrm>
              <a:off x="538964" y="2594217"/>
              <a:ext cx="1256505" cy="338554"/>
            </a:xfrm>
            <a:prstGeom prst="rect">
              <a:avLst/>
            </a:prstGeom>
          </p:spPr>
          <p:txBody>
            <a:bodyPr wrap="square">
              <a:spAutoFit/>
            </a:bodyPr>
            <a:lstStyle/>
            <a:p>
              <a:pPr algn="ctr"/>
              <a:r>
                <a:rPr lang="en-US" sz="800" b="1" dirty="0">
                  <a:latin typeface="IBM Plex Sans SemiBold" charset="0"/>
                  <a:ea typeface="IBM Plex Sans SemiBold" charset="0"/>
                  <a:cs typeface="IBM Plex Sans SemiBold" charset="0"/>
                </a:rPr>
                <a:t>Connect &amp; Access</a:t>
              </a:r>
              <a:br>
                <a:rPr lang="en-US" sz="800" b="1" dirty="0">
                  <a:latin typeface="IBM Plex Sans SemiBold" charset="0"/>
                  <a:ea typeface="IBM Plex Sans SemiBold" charset="0"/>
                  <a:cs typeface="IBM Plex Sans SemiBold" charset="0"/>
                </a:rPr>
              </a:br>
              <a:r>
                <a:rPr lang="en-US" sz="800" b="1" dirty="0">
                  <a:latin typeface="IBM Plex Sans SemiBold" charset="0"/>
                  <a:ea typeface="IBM Plex Sans SemiBold" charset="0"/>
                  <a:cs typeface="IBM Plex Sans SemiBold" charset="0"/>
                </a:rPr>
                <a:t> Data</a:t>
              </a:r>
            </a:p>
          </p:txBody>
        </p:sp>
        <p:sp>
          <p:nvSpPr>
            <p:cNvPr id="169" name="Rectangle 168"/>
            <p:cNvSpPr/>
            <p:nvPr/>
          </p:nvSpPr>
          <p:spPr>
            <a:xfrm>
              <a:off x="3232273" y="2530472"/>
              <a:ext cx="1260083" cy="461665"/>
            </a:xfrm>
            <a:prstGeom prst="rect">
              <a:avLst/>
            </a:prstGeom>
          </p:spPr>
          <p:txBody>
            <a:bodyPr wrap="square">
              <a:spAutoFit/>
            </a:bodyPr>
            <a:lstStyle/>
            <a:p>
              <a:pPr algn="ctr"/>
              <a:r>
                <a:rPr lang="en-US" sz="800" b="1" dirty="0">
                  <a:latin typeface="IBM Plex Sans SemiBold" charset="0"/>
                  <a:ea typeface="IBM Plex Sans SemiBold" charset="0"/>
                  <a:cs typeface="IBM Plex Sans SemiBold" charset="0"/>
                </a:rPr>
                <a:t>Prepare Data </a:t>
              </a:r>
              <a:br>
                <a:rPr lang="en-US" sz="800" b="1" dirty="0">
                  <a:latin typeface="IBM Plex Sans SemiBold" charset="0"/>
                  <a:ea typeface="IBM Plex Sans SemiBold" charset="0"/>
                  <a:cs typeface="IBM Plex Sans SemiBold" charset="0"/>
                </a:rPr>
              </a:br>
              <a:r>
                <a:rPr lang="en-US" sz="800" b="1" dirty="0">
                  <a:latin typeface="IBM Plex Sans SemiBold" charset="0"/>
                  <a:ea typeface="IBM Plex Sans SemiBold" charset="0"/>
                  <a:cs typeface="IBM Plex Sans SemiBold" charset="0"/>
                </a:rPr>
                <a:t>(Ingest, Curate,</a:t>
              </a:r>
              <a:br>
                <a:rPr lang="en-US" sz="800" b="1" dirty="0">
                  <a:latin typeface="IBM Plex Sans SemiBold" charset="0"/>
                  <a:ea typeface="IBM Plex Sans SemiBold" charset="0"/>
                  <a:cs typeface="IBM Plex Sans SemiBold" charset="0"/>
                </a:rPr>
              </a:br>
              <a:r>
                <a:rPr lang="en-US" sz="800" b="1" dirty="0">
                  <a:latin typeface="IBM Plex Sans SemiBold" charset="0"/>
                  <a:ea typeface="IBM Plex Sans SemiBold" charset="0"/>
                  <a:cs typeface="IBM Plex Sans SemiBold" charset="0"/>
                </a:rPr>
                <a:t> &amp; Enrich)</a:t>
              </a:r>
            </a:p>
          </p:txBody>
        </p:sp>
        <p:sp>
          <p:nvSpPr>
            <p:cNvPr id="170" name="Rectangle 169"/>
            <p:cNvSpPr/>
            <p:nvPr/>
          </p:nvSpPr>
          <p:spPr>
            <a:xfrm>
              <a:off x="4552940" y="2593009"/>
              <a:ext cx="1260083" cy="338554"/>
            </a:xfrm>
            <a:prstGeom prst="rect">
              <a:avLst/>
            </a:prstGeom>
          </p:spPr>
          <p:txBody>
            <a:bodyPr wrap="square">
              <a:spAutoFit/>
            </a:bodyPr>
            <a:lstStyle/>
            <a:p>
              <a:pPr algn="ctr"/>
              <a:r>
                <a:rPr lang="en-US" sz="800" b="1" dirty="0">
                  <a:latin typeface="IBM Plex Sans SemiBold" charset="0"/>
                  <a:ea typeface="IBM Plex Sans SemiBold" charset="0"/>
                  <a:cs typeface="IBM Plex Sans SemiBold" charset="0"/>
                </a:rPr>
                <a:t>Build &amp; Train </a:t>
              </a:r>
              <a:br>
                <a:rPr lang="en-US" sz="800" b="1" dirty="0">
                  <a:latin typeface="IBM Plex Sans SemiBold" charset="0"/>
                  <a:ea typeface="IBM Plex Sans SemiBold" charset="0"/>
                  <a:cs typeface="IBM Plex Sans SemiBold" charset="0"/>
                </a:rPr>
              </a:br>
              <a:r>
                <a:rPr lang="en-US" sz="800" b="1" dirty="0">
                  <a:latin typeface="IBM Plex Sans SemiBold" charset="0"/>
                  <a:ea typeface="IBM Plex Sans SemiBold" charset="0"/>
                  <a:cs typeface="IBM Plex Sans SemiBold" charset="0"/>
                </a:rPr>
                <a:t>AI Models</a:t>
              </a:r>
            </a:p>
          </p:txBody>
        </p:sp>
        <p:sp>
          <p:nvSpPr>
            <p:cNvPr id="171" name="Rectangle 170"/>
            <p:cNvSpPr/>
            <p:nvPr/>
          </p:nvSpPr>
          <p:spPr>
            <a:xfrm>
              <a:off x="5923368" y="2602530"/>
              <a:ext cx="1227713" cy="338554"/>
            </a:xfrm>
            <a:prstGeom prst="rect">
              <a:avLst/>
            </a:prstGeom>
          </p:spPr>
          <p:txBody>
            <a:bodyPr wrap="square">
              <a:spAutoFit/>
            </a:bodyPr>
            <a:lstStyle/>
            <a:p>
              <a:pPr algn="ctr"/>
              <a:r>
                <a:rPr lang="en-US" sz="800" b="1" dirty="0">
                  <a:latin typeface="IBM Plex Sans SemiBold" charset="0"/>
                  <a:ea typeface="IBM Plex Sans SemiBold" charset="0"/>
                  <a:cs typeface="IBM Plex Sans SemiBold" charset="0"/>
                </a:rPr>
                <a:t>Deploy </a:t>
              </a:r>
              <a:br>
                <a:rPr lang="en-US" sz="800" b="1" dirty="0">
                  <a:latin typeface="IBM Plex Sans SemiBold" charset="0"/>
                  <a:ea typeface="IBM Plex Sans SemiBold" charset="0"/>
                  <a:cs typeface="IBM Plex Sans SemiBold" charset="0"/>
                </a:rPr>
              </a:br>
              <a:r>
                <a:rPr lang="en-US" sz="800" b="1" dirty="0">
                  <a:latin typeface="IBM Plex Sans SemiBold" charset="0"/>
                  <a:ea typeface="IBM Plex Sans SemiBold" charset="0"/>
                  <a:cs typeface="IBM Plex Sans SemiBold" charset="0"/>
                </a:rPr>
                <a:t>AI Models </a:t>
              </a:r>
            </a:p>
          </p:txBody>
        </p:sp>
        <p:sp>
          <p:nvSpPr>
            <p:cNvPr id="172" name="Rectangle 171"/>
            <p:cNvSpPr/>
            <p:nvPr/>
          </p:nvSpPr>
          <p:spPr>
            <a:xfrm>
              <a:off x="7263710" y="2606535"/>
              <a:ext cx="1227713" cy="338554"/>
            </a:xfrm>
            <a:prstGeom prst="rect">
              <a:avLst/>
            </a:prstGeom>
          </p:spPr>
          <p:txBody>
            <a:bodyPr wrap="square">
              <a:spAutoFit/>
            </a:bodyPr>
            <a:lstStyle/>
            <a:p>
              <a:pPr algn="ctr"/>
              <a:r>
                <a:rPr lang="en-US" sz="800" b="1" dirty="0">
                  <a:latin typeface="IBM Plex Sans SemiBold" charset="0"/>
                  <a:ea typeface="IBM Plex Sans SemiBold" charset="0"/>
                  <a:cs typeface="IBM Plex Sans SemiBold" charset="0"/>
                </a:rPr>
                <a:t>Monitor, Analyze, Manage</a:t>
              </a:r>
            </a:p>
          </p:txBody>
        </p:sp>
        <p:pic>
          <p:nvPicPr>
            <p:cNvPr id="173" name="Picture 172"/>
            <p:cNvPicPr>
              <a:picLocks noChangeAspect="1"/>
            </p:cNvPicPr>
            <p:nvPr/>
          </p:nvPicPr>
          <p:blipFill>
            <a:blip r:embed="rId4"/>
            <a:stretch>
              <a:fillRect/>
            </a:stretch>
          </p:blipFill>
          <p:spPr>
            <a:xfrm>
              <a:off x="1699974" y="2726531"/>
              <a:ext cx="50181" cy="94090"/>
            </a:xfrm>
            <a:prstGeom prst="rect">
              <a:avLst/>
            </a:prstGeom>
          </p:spPr>
        </p:pic>
        <p:pic>
          <p:nvPicPr>
            <p:cNvPr id="174" name="Picture 173"/>
            <p:cNvPicPr>
              <a:picLocks noChangeAspect="1"/>
            </p:cNvPicPr>
            <p:nvPr/>
          </p:nvPicPr>
          <p:blipFill>
            <a:blip r:embed="rId4"/>
            <a:stretch>
              <a:fillRect/>
            </a:stretch>
          </p:blipFill>
          <p:spPr>
            <a:xfrm>
              <a:off x="3046254" y="2726531"/>
              <a:ext cx="50181" cy="94090"/>
            </a:xfrm>
            <a:prstGeom prst="rect">
              <a:avLst/>
            </a:prstGeom>
          </p:spPr>
        </p:pic>
        <p:pic>
          <p:nvPicPr>
            <p:cNvPr id="175" name="Picture 174"/>
            <p:cNvPicPr>
              <a:picLocks noChangeAspect="1"/>
            </p:cNvPicPr>
            <p:nvPr/>
          </p:nvPicPr>
          <p:blipFill>
            <a:blip r:embed="rId4"/>
            <a:stretch>
              <a:fillRect/>
            </a:stretch>
          </p:blipFill>
          <p:spPr>
            <a:xfrm>
              <a:off x="4395590" y="2726531"/>
              <a:ext cx="50181" cy="94090"/>
            </a:xfrm>
            <a:prstGeom prst="rect">
              <a:avLst/>
            </a:prstGeom>
          </p:spPr>
        </p:pic>
        <p:pic>
          <p:nvPicPr>
            <p:cNvPr id="176" name="Picture 175"/>
            <p:cNvPicPr>
              <a:picLocks noChangeAspect="1"/>
            </p:cNvPicPr>
            <p:nvPr/>
          </p:nvPicPr>
          <p:blipFill>
            <a:blip r:embed="rId4"/>
            <a:stretch>
              <a:fillRect/>
            </a:stretch>
          </p:blipFill>
          <p:spPr>
            <a:xfrm>
              <a:off x="5719720" y="2726531"/>
              <a:ext cx="50181" cy="94090"/>
            </a:xfrm>
            <a:prstGeom prst="rect">
              <a:avLst/>
            </a:prstGeom>
          </p:spPr>
        </p:pic>
        <p:pic>
          <p:nvPicPr>
            <p:cNvPr id="177" name="Picture 176"/>
            <p:cNvPicPr>
              <a:picLocks noChangeAspect="1"/>
            </p:cNvPicPr>
            <p:nvPr/>
          </p:nvPicPr>
          <p:blipFill>
            <a:blip r:embed="rId4"/>
            <a:stretch>
              <a:fillRect/>
            </a:stretch>
          </p:blipFill>
          <p:spPr>
            <a:xfrm>
              <a:off x="7063808" y="2726531"/>
              <a:ext cx="50181" cy="94090"/>
            </a:xfrm>
            <a:prstGeom prst="rect">
              <a:avLst/>
            </a:prstGeom>
          </p:spPr>
        </p:pic>
        <p:pic>
          <p:nvPicPr>
            <p:cNvPr id="178" name="Picture 177"/>
            <p:cNvPicPr>
              <a:picLocks noChangeAspect="1"/>
            </p:cNvPicPr>
            <p:nvPr/>
          </p:nvPicPr>
          <p:blipFill>
            <a:blip r:embed="rId4"/>
            <a:stretch>
              <a:fillRect/>
            </a:stretch>
          </p:blipFill>
          <p:spPr>
            <a:xfrm>
              <a:off x="8396280" y="2726531"/>
              <a:ext cx="50181" cy="94090"/>
            </a:xfrm>
            <a:prstGeom prst="rect">
              <a:avLst/>
            </a:prstGeom>
          </p:spPr>
        </p:pic>
        <p:sp>
          <p:nvSpPr>
            <p:cNvPr id="179" name="Rectangle 178"/>
            <p:cNvSpPr/>
            <p:nvPr/>
          </p:nvSpPr>
          <p:spPr>
            <a:xfrm>
              <a:off x="3630383" y="3279332"/>
              <a:ext cx="1780249" cy="224435"/>
            </a:xfrm>
            <a:prstGeom prst="rect">
              <a:avLst/>
            </a:prstGeom>
            <a:solidFill>
              <a:schemeClr val="accent1">
                <a:lumMod val="20000"/>
                <a:lumOff val="80000"/>
              </a:schemeClr>
            </a:solidFill>
            <a:ln w="19050">
              <a:solidFill>
                <a:schemeClr val="accent3">
                  <a:lumMod val="60000"/>
                  <a:lumOff val="40000"/>
                </a:schemeClr>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80" name="Rectangle 179"/>
            <p:cNvSpPr/>
            <p:nvPr/>
          </p:nvSpPr>
          <p:spPr>
            <a:xfrm>
              <a:off x="3890467" y="3289110"/>
              <a:ext cx="1260083" cy="215444"/>
            </a:xfrm>
            <a:prstGeom prst="rect">
              <a:avLst/>
            </a:prstGeom>
          </p:spPr>
          <p:txBody>
            <a:bodyPr wrap="square">
              <a:spAutoFit/>
            </a:bodyPr>
            <a:lstStyle/>
            <a:p>
              <a:pPr algn="ctr"/>
              <a:r>
                <a:rPr lang="en-US" sz="800" b="1" dirty="0">
                  <a:latin typeface="IBM Plex Sans SemiBold" charset="0"/>
                  <a:ea typeface="IBM Plex Sans SemiBold" charset="0"/>
                  <a:cs typeface="IBM Plex Sans SemiBold" charset="0"/>
                </a:rPr>
                <a:t>Continuous Learning</a:t>
              </a:r>
            </a:p>
          </p:txBody>
        </p:sp>
        <p:pic>
          <p:nvPicPr>
            <p:cNvPr id="181" name="Picture 180"/>
            <p:cNvPicPr>
              <a:picLocks noChangeAspect="1"/>
            </p:cNvPicPr>
            <p:nvPr/>
          </p:nvPicPr>
          <p:blipFill>
            <a:blip r:embed="rId4"/>
            <a:stretch>
              <a:fillRect/>
            </a:stretch>
          </p:blipFill>
          <p:spPr>
            <a:xfrm>
              <a:off x="386856" y="2654705"/>
              <a:ext cx="50181" cy="94090"/>
            </a:xfrm>
            <a:prstGeom prst="rect">
              <a:avLst/>
            </a:prstGeom>
          </p:spPr>
        </p:pic>
      </p:grpSp>
      <p:sp>
        <p:nvSpPr>
          <p:cNvPr id="79" name="Rectangle 78"/>
          <p:cNvSpPr/>
          <p:nvPr/>
        </p:nvSpPr>
        <p:spPr>
          <a:xfrm>
            <a:off x="399329" y="1813756"/>
            <a:ext cx="8198964" cy="284547"/>
          </a:xfrm>
          <a:prstGeom prst="rect">
            <a:avLst/>
          </a:prstGeom>
          <a:solidFill>
            <a:schemeClr val="accent1">
              <a:lumMod val="60000"/>
              <a:lumOff val="40000"/>
            </a:schemeClr>
          </a:solidFill>
          <a:ln>
            <a:noFill/>
          </a:ln>
        </p:spPr>
        <p:txBody>
          <a:bodyPr wrap="square" lIns="0" tIns="0" rIns="0" bIns="0" rtlCol="0" anchor="ctr">
            <a:noAutofit/>
          </a:bodyPr>
          <a:lstStyle/>
          <a:p>
            <a:pPr algn="ctr"/>
            <a:r>
              <a:rPr lang="en-US" sz="1100" dirty="0">
                <a:solidFill>
                  <a:schemeClr val="bg1"/>
                </a:solidFill>
                <a:cs typeface="Arial"/>
              </a:rPr>
              <a:t>Watson APIs</a:t>
            </a:r>
          </a:p>
        </p:txBody>
      </p:sp>
      <p:grpSp>
        <p:nvGrpSpPr>
          <p:cNvPr id="12" name="Group 11"/>
          <p:cNvGrpSpPr/>
          <p:nvPr/>
        </p:nvGrpSpPr>
        <p:grpSpPr>
          <a:xfrm>
            <a:off x="3437922" y="679854"/>
            <a:ext cx="2585593" cy="723499"/>
            <a:chOff x="3445605" y="679853"/>
            <a:chExt cx="2585593" cy="723498"/>
          </a:xfrm>
        </p:grpSpPr>
        <p:sp>
          <p:nvSpPr>
            <p:cNvPr id="124" name="Rectangle 123"/>
            <p:cNvSpPr/>
            <p:nvPr/>
          </p:nvSpPr>
          <p:spPr>
            <a:xfrm>
              <a:off x="3452883" y="920599"/>
              <a:ext cx="904994" cy="369331"/>
            </a:xfrm>
            <a:prstGeom prst="rect">
              <a:avLst/>
            </a:prstGeom>
          </p:spPr>
          <p:txBody>
            <a:bodyPr wrap="square">
              <a:spAutoFit/>
            </a:bodyPr>
            <a:lstStyle/>
            <a:p>
              <a:pPr algn="ctr"/>
              <a:r>
                <a:rPr lang="en-US" sz="900" dirty="0">
                  <a:latin typeface="IBM Plex Sans" charset="0"/>
                </a:rPr>
                <a:t>Watson Assistant</a:t>
              </a:r>
            </a:p>
          </p:txBody>
        </p:sp>
        <p:sp>
          <p:nvSpPr>
            <p:cNvPr id="125" name="Rectangle 124"/>
            <p:cNvSpPr/>
            <p:nvPr/>
          </p:nvSpPr>
          <p:spPr>
            <a:xfrm>
              <a:off x="4275505" y="920599"/>
              <a:ext cx="920889" cy="369331"/>
            </a:xfrm>
            <a:prstGeom prst="rect">
              <a:avLst/>
            </a:prstGeom>
          </p:spPr>
          <p:txBody>
            <a:bodyPr wrap="square">
              <a:spAutoFit/>
            </a:bodyPr>
            <a:lstStyle/>
            <a:p>
              <a:pPr algn="ctr"/>
              <a:r>
                <a:rPr lang="en-US" sz="900" dirty="0">
                  <a:latin typeface="IBM Plex Sans" charset="0"/>
                </a:rPr>
                <a:t>Watson Cybersecurity</a:t>
              </a:r>
            </a:p>
          </p:txBody>
        </p:sp>
        <p:sp>
          <p:nvSpPr>
            <p:cNvPr id="126" name="Rectangle 125"/>
            <p:cNvSpPr/>
            <p:nvPr/>
          </p:nvSpPr>
          <p:spPr>
            <a:xfrm>
              <a:off x="5148904" y="920599"/>
              <a:ext cx="810511" cy="369331"/>
            </a:xfrm>
            <a:prstGeom prst="rect">
              <a:avLst/>
            </a:prstGeom>
          </p:spPr>
          <p:txBody>
            <a:bodyPr wrap="square">
              <a:spAutoFit/>
            </a:bodyPr>
            <a:lstStyle/>
            <a:p>
              <a:pPr algn="ctr"/>
              <a:r>
                <a:rPr lang="en-US" sz="900" dirty="0">
                  <a:latin typeface="IBM Plex Sans" charset="0"/>
                </a:rPr>
                <a:t>Compare </a:t>
              </a:r>
              <a:r>
                <a:rPr lang="en-US" sz="900">
                  <a:latin typeface="IBM Plex Sans" charset="0"/>
                </a:rPr>
                <a:t>&amp; Comply</a:t>
              </a:r>
              <a:endParaRPr lang="en-US" sz="900" dirty="0">
                <a:latin typeface="IBM Plex Sans" charset="0"/>
              </a:endParaRPr>
            </a:p>
          </p:txBody>
        </p:sp>
        <p:sp>
          <p:nvSpPr>
            <p:cNvPr id="131" name="Rectangle 130"/>
            <p:cNvSpPr/>
            <p:nvPr/>
          </p:nvSpPr>
          <p:spPr>
            <a:xfrm>
              <a:off x="3447908" y="679853"/>
              <a:ext cx="2583290" cy="722710"/>
            </a:xfrm>
            <a:prstGeom prst="rect">
              <a:avLst/>
            </a:prstGeom>
            <a:noFill/>
            <a:ln w="19050">
              <a:solidFill>
                <a:schemeClr val="accent2">
                  <a:lumMod val="60000"/>
                  <a:lumOff val="40000"/>
                </a:schemeClr>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cxnSp>
          <p:nvCxnSpPr>
            <p:cNvPr id="137" name="Straight Connector 136"/>
            <p:cNvCxnSpPr/>
            <p:nvPr/>
          </p:nvCxnSpPr>
          <p:spPr>
            <a:xfrm>
              <a:off x="4336812" y="863855"/>
              <a:ext cx="0" cy="539496"/>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flipH="1">
              <a:off x="5148904" y="863855"/>
              <a:ext cx="1646" cy="538708"/>
            </a:xfrm>
            <a:prstGeom prst="line">
              <a:avLst/>
            </a:prstGeom>
            <a:ln w="9525"/>
          </p:spPr>
          <p:style>
            <a:lnRef idx="2">
              <a:schemeClr val="accent1"/>
            </a:lnRef>
            <a:fillRef idx="0">
              <a:schemeClr val="accent1"/>
            </a:fillRef>
            <a:effectRef idx="1">
              <a:schemeClr val="accent1"/>
            </a:effectRef>
            <a:fontRef idx="minor">
              <a:schemeClr val="tx1"/>
            </a:fontRef>
          </p:style>
        </p:cxnSp>
        <p:sp>
          <p:nvSpPr>
            <p:cNvPr id="80" name="Rectangle 79"/>
            <p:cNvSpPr/>
            <p:nvPr/>
          </p:nvSpPr>
          <p:spPr>
            <a:xfrm>
              <a:off x="3445605" y="686922"/>
              <a:ext cx="2582863" cy="261610"/>
            </a:xfrm>
            <a:prstGeom prst="rect">
              <a:avLst/>
            </a:prstGeom>
            <a:solidFill>
              <a:schemeClr val="accent1"/>
            </a:solidFill>
          </p:spPr>
          <p:txBody>
            <a:bodyPr wrap="square">
              <a:spAutoFit/>
            </a:bodyPr>
            <a:lstStyle/>
            <a:p>
              <a:pPr algn="ctr"/>
              <a:r>
                <a:rPr lang="en-US" sz="1100" b="1" dirty="0">
                  <a:solidFill>
                    <a:schemeClr val="bg2"/>
                  </a:solidFill>
                  <a:latin typeface="IBM Plex Sans SemiBold" charset="0"/>
                  <a:ea typeface="IBM Plex Sans SemiBold" charset="0"/>
                  <a:cs typeface="IBM Plex Sans SemiBold" charset="0"/>
                </a:rPr>
                <a:t>Watson Applications</a:t>
              </a:r>
            </a:p>
          </p:txBody>
        </p:sp>
      </p:grpSp>
      <p:grpSp>
        <p:nvGrpSpPr>
          <p:cNvPr id="13" name="Group 12"/>
          <p:cNvGrpSpPr/>
          <p:nvPr/>
        </p:nvGrpSpPr>
        <p:grpSpPr>
          <a:xfrm>
            <a:off x="6052163" y="679853"/>
            <a:ext cx="2851845" cy="723498"/>
            <a:chOff x="6052162" y="679853"/>
            <a:chExt cx="2851845" cy="723498"/>
          </a:xfrm>
        </p:grpSpPr>
        <p:sp>
          <p:nvSpPr>
            <p:cNvPr id="127" name="Rectangle 126"/>
            <p:cNvSpPr/>
            <p:nvPr/>
          </p:nvSpPr>
          <p:spPr>
            <a:xfrm>
              <a:off x="6124360" y="885902"/>
              <a:ext cx="904994" cy="230832"/>
            </a:xfrm>
            <a:prstGeom prst="rect">
              <a:avLst/>
            </a:prstGeom>
          </p:spPr>
          <p:txBody>
            <a:bodyPr wrap="square">
              <a:spAutoFit/>
            </a:bodyPr>
            <a:lstStyle/>
            <a:p>
              <a:pPr algn="ctr"/>
              <a:r>
                <a:rPr lang="en-US" sz="900" dirty="0">
                  <a:latin typeface="IBM Plex Sans" charset="0"/>
                </a:rPr>
                <a:t>...</a:t>
              </a:r>
            </a:p>
          </p:txBody>
        </p:sp>
        <p:sp>
          <p:nvSpPr>
            <p:cNvPr id="128" name="Rectangle 127"/>
            <p:cNvSpPr/>
            <p:nvPr/>
          </p:nvSpPr>
          <p:spPr>
            <a:xfrm>
              <a:off x="7999013" y="871736"/>
              <a:ext cx="904994" cy="230832"/>
            </a:xfrm>
            <a:prstGeom prst="rect">
              <a:avLst/>
            </a:prstGeom>
          </p:spPr>
          <p:txBody>
            <a:bodyPr wrap="square">
              <a:spAutoFit/>
            </a:bodyPr>
            <a:lstStyle/>
            <a:p>
              <a:pPr algn="ctr"/>
              <a:r>
                <a:rPr lang="en-US" sz="900" dirty="0">
                  <a:latin typeface="IBM Plex Sans" charset="0"/>
                </a:rPr>
                <a:t>...</a:t>
              </a:r>
            </a:p>
          </p:txBody>
        </p:sp>
        <p:sp>
          <p:nvSpPr>
            <p:cNvPr id="132" name="Rectangle 131"/>
            <p:cNvSpPr/>
            <p:nvPr/>
          </p:nvSpPr>
          <p:spPr>
            <a:xfrm>
              <a:off x="6060516" y="679853"/>
              <a:ext cx="2835138" cy="722710"/>
            </a:xfrm>
            <a:prstGeom prst="rect">
              <a:avLst/>
            </a:prstGeom>
            <a:noFill/>
            <a:ln w="19050">
              <a:solidFill>
                <a:schemeClr val="accent2">
                  <a:lumMod val="60000"/>
                  <a:lumOff val="40000"/>
                </a:schemeClr>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33" name="Rectangle 132"/>
            <p:cNvSpPr/>
            <p:nvPr/>
          </p:nvSpPr>
          <p:spPr>
            <a:xfrm>
              <a:off x="7125245" y="885902"/>
              <a:ext cx="904994" cy="230832"/>
            </a:xfrm>
            <a:prstGeom prst="rect">
              <a:avLst/>
            </a:prstGeom>
          </p:spPr>
          <p:txBody>
            <a:bodyPr wrap="square">
              <a:spAutoFit/>
            </a:bodyPr>
            <a:lstStyle/>
            <a:p>
              <a:pPr algn="ctr"/>
              <a:r>
                <a:rPr lang="en-US" sz="900" dirty="0">
                  <a:latin typeface="IBM Plex Sans" charset="0"/>
                </a:rPr>
                <a:t>...</a:t>
              </a:r>
            </a:p>
          </p:txBody>
        </p:sp>
        <p:cxnSp>
          <p:nvCxnSpPr>
            <p:cNvPr id="139" name="Straight Connector 138"/>
            <p:cNvCxnSpPr/>
            <p:nvPr/>
          </p:nvCxnSpPr>
          <p:spPr>
            <a:xfrm>
              <a:off x="7002815" y="863855"/>
              <a:ext cx="0" cy="539496"/>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7999013" y="863855"/>
              <a:ext cx="0" cy="539496"/>
            </a:xfrm>
            <a:prstGeom prst="line">
              <a:avLst/>
            </a:prstGeom>
            <a:ln w="9525"/>
          </p:spPr>
          <p:style>
            <a:lnRef idx="2">
              <a:schemeClr val="accent1"/>
            </a:lnRef>
            <a:fillRef idx="0">
              <a:schemeClr val="accent1"/>
            </a:fillRef>
            <a:effectRef idx="1">
              <a:schemeClr val="accent1"/>
            </a:effectRef>
            <a:fontRef idx="minor">
              <a:schemeClr val="tx1"/>
            </a:fontRef>
          </p:style>
        </p:cxnSp>
        <p:sp>
          <p:nvSpPr>
            <p:cNvPr id="81" name="Rectangle 80"/>
            <p:cNvSpPr/>
            <p:nvPr/>
          </p:nvSpPr>
          <p:spPr>
            <a:xfrm>
              <a:off x="6052162" y="685847"/>
              <a:ext cx="2834991" cy="261610"/>
            </a:xfrm>
            <a:prstGeom prst="rect">
              <a:avLst/>
            </a:prstGeom>
            <a:solidFill>
              <a:schemeClr val="accent1"/>
            </a:solidFill>
          </p:spPr>
          <p:txBody>
            <a:bodyPr wrap="square">
              <a:spAutoFit/>
            </a:bodyPr>
            <a:lstStyle/>
            <a:p>
              <a:pPr algn="ctr"/>
              <a:r>
                <a:rPr lang="en-US" sz="1100" b="1" dirty="0">
                  <a:solidFill>
                    <a:schemeClr val="bg2"/>
                  </a:solidFill>
                  <a:latin typeface="IBM Plex Sans SemiBold" charset="0"/>
                  <a:ea typeface="IBM Plex Sans SemiBold" charset="0"/>
                  <a:cs typeface="IBM Plex Sans SemiBold" charset="0"/>
                </a:rPr>
                <a:t>ISV &amp; Third Party Applications</a:t>
              </a:r>
            </a:p>
          </p:txBody>
        </p:sp>
      </p:grpSp>
    </p:spTree>
    <p:extLst>
      <p:ext uri="{BB962C8B-B14F-4D97-AF65-F5344CB8AC3E}">
        <p14:creationId xmlns:p14="http://schemas.microsoft.com/office/powerpoint/2010/main" val="137317317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9143999" cy="993282"/>
          </a:xfrm>
        </p:spPr>
        <p:txBody>
          <a:bodyPr rIns="0"/>
          <a:lstStyle/>
          <a:p>
            <a:r>
              <a:rPr lang="en-US" dirty="0"/>
              <a:t>IBM Cloud Private for Data</a:t>
            </a:r>
            <a:br>
              <a:rPr lang="en-US" dirty="0"/>
            </a:br>
            <a:r>
              <a:rPr lang="en-US" sz="1800" dirty="0"/>
              <a:t>Use Case: </a:t>
            </a:r>
            <a:r>
              <a:rPr lang="en-US" sz="1800" b="1" dirty="0"/>
              <a:t>Manage All Your Data </a:t>
            </a:r>
            <a:r>
              <a:rPr lang="mr-IN" sz="1800" dirty="0"/>
              <a:t>–</a:t>
            </a:r>
            <a:r>
              <a:rPr lang="en-US" sz="1800" dirty="0"/>
              <a:t> regardless of where it lives</a:t>
            </a:r>
          </a:p>
        </p:txBody>
      </p:sp>
      <p:sp>
        <p:nvSpPr>
          <p:cNvPr id="11" name="Rectangle 10">
            <a:extLst>
              <a:ext uri="{FF2B5EF4-FFF2-40B4-BE49-F238E27FC236}">
                <a16:creationId xmlns:a16="http://schemas.microsoft.com/office/drawing/2014/main" id="{F818626F-321A-45FB-A2E8-31926DF49A84}"/>
              </a:ext>
            </a:extLst>
          </p:cNvPr>
          <p:cNvSpPr/>
          <p:nvPr/>
        </p:nvSpPr>
        <p:spPr bwMode="auto">
          <a:xfrm>
            <a:off x="7459515" y="3304358"/>
            <a:ext cx="1371600" cy="822960"/>
          </a:xfrm>
          <a:prstGeom prst="rect">
            <a:avLst/>
          </a:prstGeom>
          <a:solidFill>
            <a:schemeClr val="bg2"/>
          </a:solidFill>
          <a:ln w="12700" cap="flat" cmpd="sng" algn="ctr">
            <a:noFill/>
            <a:prstDash val="solid"/>
            <a:round/>
            <a:headEnd type="none" w="med" len="med"/>
            <a:tailEnd type="none" w="med" len="med"/>
          </a:ln>
          <a:effectLst/>
        </p:spPr>
        <p:txBody>
          <a:bodyPr lIns="0" tIns="0" rIns="0" bIns="0"/>
          <a:lstStyle/>
          <a:p>
            <a:pPr defTabSz="914295" eaLnBrk="0">
              <a:lnSpc>
                <a:spcPct val="90000"/>
              </a:lnSpc>
              <a:defRPr/>
            </a:pPr>
            <a:endParaRPr lang="en-US" sz="1800">
              <a:solidFill>
                <a:srgbClr val="191919"/>
              </a:solidFill>
            </a:endParaRPr>
          </a:p>
        </p:txBody>
      </p:sp>
      <p:sp>
        <p:nvSpPr>
          <p:cNvPr id="12" name="Rectangle 11">
            <a:extLst>
              <a:ext uri="{FF2B5EF4-FFF2-40B4-BE49-F238E27FC236}">
                <a16:creationId xmlns:a16="http://schemas.microsoft.com/office/drawing/2014/main" id="{1E6505D7-0A52-4C1F-9EE7-75DA5D04109A}"/>
              </a:ext>
            </a:extLst>
          </p:cNvPr>
          <p:cNvSpPr/>
          <p:nvPr/>
        </p:nvSpPr>
        <p:spPr bwMode="auto">
          <a:xfrm>
            <a:off x="7401550" y="2411139"/>
            <a:ext cx="1371600" cy="822960"/>
          </a:xfrm>
          <a:prstGeom prst="rect">
            <a:avLst/>
          </a:prstGeom>
          <a:solidFill>
            <a:schemeClr val="bg2"/>
          </a:solidFill>
          <a:ln w="12700" cap="flat" cmpd="sng" algn="ctr">
            <a:noFill/>
            <a:prstDash val="solid"/>
            <a:round/>
            <a:headEnd type="none" w="med" len="med"/>
            <a:tailEnd type="none" w="med" len="med"/>
          </a:ln>
          <a:effectLst/>
        </p:spPr>
        <p:txBody>
          <a:bodyPr lIns="0" tIns="0" rIns="0" bIns="0"/>
          <a:lstStyle/>
          <a:p>
            <a:pPr defTabSz="914295" eaLnBrk="0">
              <a:lnSpc>
                <a:spcPct val="90000"/>
              </a:lnSpc>
              <a:defRPr/>
            </a:pPr>
            <a:endParaRPr lang="en-US" sz="1800">
              <a:solidFill>
                <a:srgbClr val="191919"/>
              </a:solidFill>
            </a:endParaRPr>
          </a:p>
        </p:txBody>
      </p:sp>
      <p:sp>
        <p:nvSpPr>
          <p:cNvPr id="13" name="Oval 12">
            <a:extLst>
              <a:ext uri="{FF2B5EF4-FFF2-40B4-BE49-F238E27FC236}">
                <a16:creationId xmlns:a16="http://schemas.microsoft.com/office/drawing/2014/main" id="{EB0DD52A-376C-42C3-A669-4DCCD9A94994}"/>
              </a:ext>
            </a:extLst>
          </p:cNvPr>
          <p:cNvSpPr/>
          <p:nvPr/>
        </p:nvSpPr>
        <p:spPr bwMode="auto">
          <a:xfrm>
            <a:off x="3052610" y="1513102"/>
            <a:ext cx="3042989" cy="3017840"/>
          </a:xfrm>
          <a:prstGeom prst="ellipse">
            <a:avLst/>
          </a:prstGeom>
          <a:solidFill>
            <a:schemeClr val="accent2"/>
          </a:solidFill>
          <a:ln w="88900" cap="flat" cmpd="sng" algn="ctr">
            <a:noFill/>
            <a:prstDash val="solid"/>
            <a:round/>
            <a:headEnd type="none" w="med" len="med"/>
            <a:tailEnd type="none" w="med" len="med"/>
          </a:ln>
          <a:effectLst/>
        </p:spPr>
        <p:txBody>
          <a:bodyPr lIns="0" tIns="0" rIns="0" bIns="0"/>
          <a:lstStyle/>
          <a:p>
            <a:pPr defTabSz="914295" eaLnBrk="0">
              <a:lnSpc>
                <a:spcPct val="90000"/>
              </a:lnSpc>
              <a:defRPr/>
            </a:pPr>
            <a:endParaRPr lang="en-US" sz="1800" dirty="0">
              <a:solidFill>
                <a:srgbClr val="00B2EF"/>
              </a:solidFill>
            </a:endParaRPr>
          </a:p>
        </p:txBody>
      </p:sp>
      <p:sp>
        <p:nvSpPr>
          <p:cNvPr id="14" name="Rectangle 13">
            <a:extLst>
              <a:ext uri="{FF2B5EF4-FFF2-40B4-BE49-F238E27FC236}">
                <a16:creationId xmlns:a16="http://schemas.microsoft.com/office/drawing/2014/main" id="{C55A0EAC-F6E4-47B4-AB91-65D6A75E69C9}"/>
              </a:ext>
            </a:extLst>
          </p:cNvPr>
          <p:cNvSpPr/>
          <p:nvPr/>
        </p:nvSpPr>
        <p:spPr bwMode="auto">
          <a:xfrm>
            <a:off x="7538710" y="1470942"/>
            <a:ext cx="1371600" cy="822960"/>
          </a:xfrm>
          <a:prstGeom prst="rect">
            <a:avLst/>
          </a:prstGeom>
          <a:solidFill>
            <a:schemeClr val="bg2"/>
          </a:solidFill>
          <a:ln w="12700" cap="flat" cmpd="sng" algn="ctr">
            <a:noFill/>
            <a:prstDash val="solid"/>
            <a:round/>
            <a:headEnd type="none" w="med" len="med"/>
            <a:tailEnd type="none" w="med" len="med"/>
          </a:ln>
          <a:effectLst/>
        </p:spPr>
        <p:txBody>
          <a:bodyPr lIns="0" tIns="0" rIns="0" bIns="0"/>
          <a:lstStyle/>
          <a:p>
            <a:pPr defTabSz="914295" eaLnBrk="0">
              <a:lnSpc>
                <a:spcPct val="90000"/>
              </a:lnSpc>
              <a:defRPr/>
            </a:pPr>
            <a:endParaRPr lang="en-US" sz="1800">
              <a:solidFill>
                <a:srgbClr val="191919"/>
              </a:solidFill>
            </a:endParaRPr>
          </a:p>
        </p:txBody>
      </p:sp>
      <p:sp>
        <p:nvSpPr>
          <p:cNvPr id="15" name="TextBox 289">
            <a:extLst>
              <a:ext uri="{FF2B5EF4-FFF2-40B4-BE49-F238E27FC236}">
                <a16:creationId xmlns:a16="http://schemas.microsoft.com/office/drawing/2014/main" id="{1C9CB27A-C2CB-4B24-B55A-0E7BF4E231CB}"/>
              </a:ext>
            </a:extLst>
          </p:cNvPr>
          <p:cNvSpPr txBox="1">
            <a:spLocks noChangeArrowheads="1"/>
          </p:cNvSpPr>
          <p:nvPr/>
        </p:nvSpPr>
        <p:spPr bwMode="auto">
          <a:xfrm>
            <a:off x="2359051" y="4649731"/>
            <a:ext cx="4075135" cy="404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defTabSz="914295"/>
            <a:r>
              <a:rPr lang="en-US" sz="1200" b="1" dirty="0">
                <a:solidFill>
                  <a:srgbClr val="000000"/>
                </a:solidFill>
                <a:latin typeface="IBM Plex Sans"/>
              </a:rPr>
              <a:t>Governance of Consumers and Producers</a:t>
            </a:r>
          </a:p>
          <a:p>
            <a:pPr algn="ctr" defTabSz="914295"/>
            <a:r>
              <a:rPr lang="en-US" sz="1200" dirty="0">
                <a:solidFill>
                  <a:srgbClr val="000000"/>
                </a:solidFill>
                <a:latin typeface="IBM Plex Sans"/>
              </a:rPr>
              <a:t>With lineage, context &amp; metrics </a:t>
            </a:r>
          </a:p>
        </p:txBody>
      </p:sp>
      <p:sp>
        <p:nvSpPr>
          <p:cNvPr id="18" name="TextBox 359">
            <a:extLst>
              <a:ext uri="{FF2B5EF4-FFF2-40B4-BE49-F238E27FC236}">
                <a16:creationId xmlns:a16="http://schemas.microsoft.com/office/drawing/2014/main" id="{7A2043DB-DDA2-47CE-99F4-33A739C91ABF}"/>
              </a:ext>
            </a:extLst>
          </p:cNvPr>
          <p:cNvSpPr txBox="1">
            <a:spLocks noChangeArrowheads="1"/>
          </p:cNvSpPr>
          <p:nvPr/>
        </p:nvSpPr>
        <p:spPr bwMode="auto">
          <a:xfrm>
            <a:off x="7086600" y="1397368"/>
            <a:ext cx="1779303" cy="229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defTabSz="914295"/>
            <a:r>
              <a:rPr lang="en-US" sz="1200" b="1" dirty="0">
                <a:solidFill>
                  <a:srgbClr val="000000"/>
                </a:solidFill>
                <a:latin typeface="IBM Plex Sans"/>
              </a:rPr>
              <a:t>End Users</a:t>
            </a:r>
          </a:p>
        </p:txBody>
      </p:sp>
      <p:cxnSp>
        <p:nvCxnSpPr>
          <p:cNvPr id="28" name="Straight Connector 27">
            <a:extLst>
              <a:ext uri="{FF2B5EF4-FFF2-40B4-BE49-F238E27FC236}">
                <a16:creationId xmlns:a16="http://schemas.microsoft.com/office/drawing/2014/main" id="{FFA2BC32-2D8E-46B6-9DA4-5AAD01B3B2C1}"/>
              </a:ext>
            </a:extLst>
          </p:cNvPr>
          <p:cNvCxnSpPr/>
          <p:nvPr/>
        </p:nvCxnSpPr>
        <p:spPr bwMode="auto">
          <a:xfrm flipH="1">
            <a:off x="5011384" y="2411936"/>
            <a:ext cx="44692" cy="28568"/>
          </a:xfrm>
          <a:prstGeom prst="line">
            <a:avLst/>
          </a:prstGeom>
          <a:noFill/>
          <a:ln w="9525" cap="flat" cmpd="sng" algn="ctr">
            <a:solidFill>
              <a:schemeClr val="bg2"/>
            </a:solidFill>
            <a:prstDash val="solid"/>
            <a:round/>
            <a:headEnd type="none" w="med" len="med"/>
            <a:tailEnd type="none" w="med" len="med"/>
          </a:ln>
          <a:effectLst/>
        </p:spPr>
      </p:cxnSp>
      <p:sp>
        <p:nvSpPr>
          <p:cNvPr id="29" name="TextBox 28">
            <a:extLst>
              <a:ext uri="{FF2B5EF4-FFF2-40B4-BE49-F238E27FC236}">
                <a16:creationId xmlns:a16="http://schemas.microsoft.com/office/drawing/2014/main" id="{8569C65C-2B63-4C06-B5F5-31B787839EAB}"/>
              </a:ext>
            </a:extLst>
          </p:cNvPr>
          <p:cNvSpPr txBox="1"/>
          <p:nvPr/>
        </p:nvSpPr>
        <p:spPr>
          <a:xfrm rot="16200000">
            <a:off x="5803553" y="2778701"/>
            <a:ext cx="184731" cy="213585"/>
          </a:xfrm>
          <a:prstGeom prst="rect">
            <a:avLst/>
          </a:prstGeom>
          <a:noFill/>
        </p:spPr>
        <p:txBody>
          <a:bodyPr wrap="none">
            <a:spAutoFit/>
          </a:bodyPr>
          <a:lstStyle/>
          <a:p>
            <a:pPr defTabSz="914295" eaLnBrk="0">
              <a:defRPr/>
            </a:pPr>
            <a:endParaRPr lang="en-US" sz="788" i="1" dirty="0">
              <a:solidFill>
                <a:srgbClr val="00B2EF"/>
              </a:solidFill>
            </a:endParaRPr>
          </a:p>
        </p:txBody>
      </p:sp>
      <p:sp>
        <p:nvSpPr>
          <p:cNvPr id="30" name="TextBox 29">
            <a:extLst>
              <a:ext uri="{FF2B5EF4-FFF2-40B4-BE49-F238E27FC236}">
                <a16:creationId xmlns:a16="http://schemas.microsoft.com/office/drawing/2014/main" id="{D3B3FF22-C2DD-4BA4-9794-A2F393A7D1B4}"/>
              </a:ext>
            </a:extLst>
          </p:cNvPr>
          <p:cNvSpPr txBox="1"/>
          <p:nvPr/>
        </p:nvSpPr>
        <p:spPr>
          <a:xfrm>
            <a:off x="7388084" y="4325500"/>
            <a:ext cx="1176332" cy="238125"/>
          </a:xfrm>
          <a:prstGeom prst="rect">
            <a:avLst/>
          </a:prstGeom>
          <a:noFill/>
        </p:spPr>
        <p:txBody>
          <a:bodyPr lIns="91434" tIns="45717" rIns="91434" bIns="45717"/>
          <a:lstStyle/>
          <a:p>
            <a:pPr algn="ctr" defTabSz="914295" eaLnBrk="0">
              <a:defRPr/>
            </a:pPr>
            <a:r>
              <a:rPr lang="en-US" sz="1000" dirty="0">
                <a:solidFill>
                  <a:srgbClr val="000000"/>
                </a:solidFill>
              </a:rPr>
              <a:t>App Developers</a:t>
            </a:r>
          </a:p>
        </p:txBody>
      </p:sp>
      <p:sp>
        <p:nvSpPr>
          <p:cNvPr id="31" name="TextBox 30">
            <a:extLst>
              <a:ext uri="{FF2B5EF4-FFF2-40B4-BE49-F238E27FC236}">
                <a16:creationId xmlns:a16="http://schemas.microsoft.com/office/drawing/2014/main" id="{408E62EE-3F73-4352-B596-D48445AAA247}"/>
              </a:ext>
            </a:extLst>
          </p:cNvPr>
          <p:cNvSpPr txBox="1"/>
          <p:nvPr/>
        </p:nvSpPr>
        <p:spPr>
          <a:xfrm>
            <a:off x="7327507" y="1776647"/>
            <a:ext cx="1266032" cy="238125"/>
          </a:xfrm>
          <a:prstGeom prst="rect">
            <a:avLst/>
          </a:prstGeom>
          <a:noFill/>
        </p:spPr>
        <p:txBody>
          <a:bodyPr lIns="91434" tIns="45717" rIns="91434" bIns="45717"/>
          <a:lstStyle/>
          <a:p>
            <a:pPr algn="ctr" defTabSz="914295" eaLnBrk="0">
              <a:defRPr/>
            </a:pPr>
            <a:r>
              <a:rPr lang="en-US" sz="1000" dirty="0">
                <a:solidFill>
                  <a:srgbClr val="000000"/>
                </a:solidFill>
              </a:rPr>
              <a:t>Data Engineer</a:t>
            </a:r>
          </a:p>
        </p:txBody>
      </p:sp>
      <p:sp>
        <p:nvSpPr>
          <p:cNvPr id="32" name="TextBox 31">
            <a:extLst>
              <a:ext uri="{FF2B5EF4-FFF2-40B4-BE49-F238E27FC236}">
                <a16:creationId xmlns:a16="http://schemas.microsoft.com/office/drawing/2014/main" id="{4820A2BA-C283-4284-AFEA-F486BF7E1C37}"/>
              </a:ext>
            </a:extLst>
          </p:cNvPr>
          <p:cNvSpPr txBox="1"/>
          <p:nvPr/>
        </p:nvSpPr>
        <p:spPr>
          <a:xfrm>
            <a:off x="7368869" y="2644000"/>
            <a:ext cx="1214763" cy="238125"/>
          </a:xfrm>
          <a:prstGeom prst="rect">
            <a:avLst/>
          </a:prstGeom>
          <a:noFill/>
        </p:spPr>
        <p:txBody>
          <a:bodyPr lIns="91434" tIns="45717" rIns="91434" bIns="45717"/>
          <a:lstStyle/>
          <a:p>
            <a:pPr algn="ctr" defTabSz="914295" eaLnBrk="0">
              <a:defRPr/>
            </a:pPr>
            <a:r>
              <a:rPr lang="en-US" sz="1000" dirty="0">
                <a:solidFill>
                  <a:srgbClr val="000000"/>
                </a:solidFill>
              </a:rPr>
              <a:t>Data Scientists</a:t>
            </a:r>
          </a:p>
        </p:txBody>
      </p:sp>
      <p:sp>
        <p:nvSpPr>
          <p:cNvPr id="34" name="Block Arc 33">
            <a:extLst>
              <a:ext uri="{FF2B5EF4-FFF2-40B4-BE49-F238E27FC236}">
                <a16:creationId xmlns:a16="http://schemas.microsoft.com/office/drawing/2014/main" id="{EECBB1BF-6F94-4897-9D3D-75E53E89F2F3}"/>
              </a:ext>
            </a:extLst>
          </p:cNvPr>
          <p:cNvSpPr/>
          <p:nvPr/>
        </p:nvSpPr>
        <p:spPr bwMode="auto">
          <a:xfrm rot="16200000">
            <a:off x="2182878" y="1696462"/>
            <a:ext cx="3005137" cy="2708275"/>
          </a:xfrm>
          <a:prstGeom prst="blockArc">
            <a:avLst>
              <a:gd name="adj1" fmla="val 12210570"/>
              <a:gd name="adj2" fmla="val 20129441"/>
              <a:gd name="adj3" fmla="val 12528"/>
            </a:avLst>
          </a:prstGeom>
          <a:solidFill>
            <a:schemeClr val="accent3"/>
          </a:solidFill>
          <a:ln w="9525" cap="flat" cmpd="sng" algn="ctr">
            <a:noFill/>
            <a:prstDash val="solid"/>
            <a:round/>
            <a:headEnd type="none" w="med" len="med"/>
            <a:tailEnd type="none" w="med" len="med"/>
          </a:ln>
          <a:effectLst/>
        </p:spPr>
        <p:txBody>
          <a:bodyPr lIns="0" tIns="0" rIns="0" bIns="0"/>
          <a:lstStyle/>
          <a:p>
            <a:pPr defTabSz="914295" eaLnBrk="0">
              <a:lnSpc>
                <a:spcPct val="90000"/>
              </a:lnSpc>
              <a:defRPr/>
            </a:pPr>
            <a:endParaRPr lang="en-US" sz="1800">
              <a:solidFill>
                <a:srgbClr val="000000"/>
              </a:solidFill>
            </a:endParaRPr>
          </a:p>
        </p:txBody>
      </p:sp>
      <p:sp>
        <p:nvSpPr>
          <p:cNvPr id="36" name="Rectangle 35">
            <a:extLst>
              <a:ext uri="{FF2B5EF4-FFF2-40B4-BE49-F238E27FC236}">
                <a16:creationId xmlns:a16="http://schemas.microsoft.com/office/drawing/2014/main" id="{3FD7F277-2385-41A8-8879-582DAAEBC06E}"/>
              </a:ext>
            </a:extLst>
          </p:cNvPr>
          <p:cNvSpPr/>
          <p:nvPr/>
        </p:nvSpPr>
        <p:spPr>
          <a:xfrm rot="16200000">
            <a:off x="2489806" y="1760238"/>
            <a:ext cx="2746995" cy="2675589"/>
          </a:xfrm>
          <a:prstGeom prst="rect">
            <a:avLst/>
          </a:prstGeom>
          <a:noFill/>
          <a:effectLst/>
        </p:spPr>
        <p:txBody>
          <a:bodyPr spcFirstLastPara="1" wrap="none" lIns="91434" tIns="45717" rIns="91434" bIns="45717" numCol="1">
            <a:prstTxWarp prst="textArchUp">
              <a:avLst>
                <a:gd name="adj" fmla="val 13049904"/>
              </a:avLst>
            </a:prstTxWarp>
            <a:spAutoFit/>
          </a:bodyPr>
          <a:lstStyle/>
          <a:p>
            <a:pPr defTabSz="914295" eaLnBrk="0">
              <a:defRPr/>
            </a:pPr>
            <a:r>
              <a:rPr lang="en-US" sz="5400" b="1" dirty="0">
                <a:ln w="0"/>
                <a:solidFill>
                  <a:srgbClr val="FFFFFF"/>
                </a:solidFill>
              </a:rPr>
              <a:t>Federated </a:t>
            </a:r>
            <a:r>
              <a:rPr lang="en-US" sz="5400" dirty="0">
                <a:ln w="0"/>
                <a:solidFill>
                  <a:srgbClr val="FFFFFF"/>
                </a:solidFill>
              </a:rPr>
              <a:t>access with </a:t>
            </a:r>
            <a:r>
              <a:rPr lang="en-US" sz="5400" b="1" dirty="0" err="1">
                <a:ln w="0"/>
                <a:solidFill>
                  <a:srgbClr val="FFFFFF"/>
                </a:solidFill>
              </a:rPr>
              <a:t>autodiscovery</a:t>
            </a:r>
            <a:endParaRPr lang="en-US" sz="5400" b="1" dirty="0">
              <a:ln w="0"/>
              <a:solidFill>
                <a:srgbClr val="FFFFFF"/>
              </a:solidFill>
            </a:endParaRPr>
          </a:p>
        </p:txBody>
      </p:sp>
      <p:sp>
        <p:nvSpPr>
          <p:cNvPr id="42" name="Chevron 213">
            <a:extLst>
              <a:ext uri="{FF2B5EF4-FFF2-40B4-BE49-F238E27FC236}">
                <a16:creationId xmlns:a16="http://schemas.microsoft.com/office/drawing/2014/main" id="{DEE19C44-19DE-4AB6-9DC3-0878727AE6D3}"/>
              </a:ext>
            </a:extLst>
          </p:cNvPr>
          <p:cNvSpPr/>
          <p:nvPr/>
        </p:nvSpPr>
        <p:spPr bwMode="auto">
          <a:xfrm>
            <a:off x="2755320" y="2965675"/>
            <a:ext cx="238125" cy="291600"/>
          </a:xfrm>
          <a:prstGeom prst="chevron">
            <a:avLst/>
          </a:prstGeom>
          <a:solidFill>
            <a:schemeClr val="accent2"/>
          </a:solidFill>
          <a:ln w="9525" cap="flat" cmpd="sng" algn="ctr">
            <a:noFill/>
            <a:prstDash val="solid"/>
            <a:round/>
            <a:headEnd type="none" w="med" len="med"/>
            <a:tailEnd type="none" w="med" len="med"/>
          </a:ln>
          <a:effectLst/>
        </p:spPr>
        <p:txBody>
          <a:bodyPr lIns="0" tIns="0" rIns="0" bIns="0"/>
          <a:lstStyle/>
          <a:p>
            <a:pPr defTabSz="914295" eaLnBrk="0">
              <a:lnSpc>
                <a:spcPct val="90000"/>
              </a:lnSpc>
              <a:defRPr/>
            </a:pPr>
            <a:endParaRPr lang="en-US" sz="1800">
              <a:solidFill>
                <a:srgbClr val="69A6FF"/>
              </a:solidFill>
            </a:endParaRPr>
          </a:p>
        </p:txBody>
      </p:sp>
      <p:sp>
        <p:nvSpPr>
          <p:cNvPr id="43" name="Chevron 214">
            <a:extLst>
              <a:ext uri="{FF2B5EF4-FFF2-40B4-BE49-F238E27FC236}">
                <a16:creationId xmlns:a16="http://schemas.microsoft.com/office/drawing/2014/main" id="{D60781BA-D1DE-4A33-96D3-B0C620A5D48D}"/>
              </a:ext>
            </a:extLst>
          </p:cNvPr>
          <p:cNvSpPr/>
          <p:nvPr/>
        </p:nvSpPr>
        <p:spPr bwMode="auto">
          <a:xfrm>
            <a:off x="6190081" y="2965676"/>
            <a:ext cx="236538" cy="290512"/>
          </a:xfrm>
          <a:prstGeom prst="chevron">
            <a:avLst/>
          </a:prstGeom>
          <a:solidFill>
            <a:schemeClr val="accent2"/>
          </a:solidFill>
          <a:ln w="9525" cap="flat" cmpd="sng" algn="ctr">
            <a:noFill/>
            <a:prstDash val="solid"/>
            <a:round/>
            <a:headEnd type="none" w="med" len="med"/>
            <a:tailEnd type="none" w="med" len="med"/>
          </a:ln>
          <a:effectLst/>
        </p:spPr>
        <p:txBody>
          <a:bodyPr lIns="0" tIns="0" rIns="0" bIns="0"/>
          <a:lstStyle/>
          <a:p>
            <a:pPr defTabSz="914295" eaLnBrk="0">
              <a:lnSpc>
                <a:spcPct val="90000"/>
              </a:lnSpc>
              <a:defRPr/>
            </a:pPr>
            <a:endParaRPr lang="en-US" sz="1800">
              <a:solidFill>
                <a:srgbClr val="69A6FF"/>
              </a:solidFill>
            </a:endParaRPr>
          </a:p>
        </p:txBody>
      </p:sp>
      <p:sp>
        <p:nvSpPr>
          <p:cNvPr id="45" name="Rectangle 44">
            <a:extLst>
              <a:ext uri="{FF2B5EF4-FFF2-40B4-BE49-F238E27FC236}">
                <a16:creationId xmlns:a16="http://schemas.microsoft.com/office/drawing/2014/main" id="{C76D516A-61A8-4121-8798-40FA1A0DB1CB}"/>
              </a:ext>
            </a:extLst>
          </p:cNvPr>
          <p:cNvSpPr/>
          <p:nvPr/>
        </p:nvSpPr>
        <p:spPr>
          <a:xfrm rot="5400000">
            <a:off x="3939766" y="1801086"/>
            <a:ext cx="2746995" cy="2675589"/>
          </a:xfrm>
          <a:prstGeom prst="rect">
            <a:avLst/>
          </a:prstGeom>
          <a:noFill/>
        </p:spPr>
        <p:txBody>
          <a:bodyPr spcFirstLastPara="1" wrap="none" lIns="91434" tIns="45717" rIns="91434" bIns="45717" numCol="1">
            <a:prstTxWarp prst="textArchUp">
              <a:avLst>
                <a:gd name="adj" fmla="val 13106338"/>
              </a:avLst>
            </a:prstTxWarp>
            <a:spAutoFit/>
          </a:bodyPr>
          <a:lstStyle/>
          <a:p>
            <a:pPr defTabSz="914295" eaLnBrk="0">
              <a:defRPr/>
            </a:pPr>
            <a:r>
              <a:rPr lang="en-US" sz="4800" dirty="0">
                <a:ln w="0"/>
                <a:solidFill>
                  <a:srgbClr val="FFFFFF"/>
                </a:solidFill>
              </a:rPr>
              <a:t>Enterprise Search &amp; Catalog</a:t>
            </a:r>
          </a:p>
        </p:txBody>
      </p:sp>
      <p:grpSp>
        <p:nvGrpSpPr>
          <p:cNvPr id="46" name="Group 45">
            <a:extLst>
              <a:ext uri="{FF2B5EF4-FFF2-40B4-BE49-F238E27FC236}">
                <a16:creationId xmlns:a16="http://schemas.microsoft.com/office/drawing/2014/main" id="{3461C1A7-AEE0-4D00-838D-343D6649FC5B}"/>
              </a:ext>
            </a:extLst>
          </p:cNvPr>
          <p:cNvGrpSpPr/>
          <p:nvPr/>
        </p:nvGrpSpPr>
        <p:grpSpPr>
          <a:xfrm>
            <a:off x="3132705" y="2133472"/>
            <a:ext cx="2819963" cy="2234649"/>
            <a:chOff x="2789762" y="1924492"/>
            <a:chExt cx="2819963" cy="2234649"/>
          </a:xfrm>
        </p:grpSpPr>
        <p:sp>
          <p:nvSpPr>
            <p:cNvPr id="160" name="TextBox 159">
              <a:extLst>
                <a:ext uri="{FF2B5EF4-FFF2-40B4-BE49-F238E27FC236}">
                  <a16:creationId xmlns:a16="http://schemas.microsoft.com/office/drawing/2014/main" id="{C3D5E981-1D79-4B89-980A-80140E289603}"/>
                </a:ext>
              </a:extLst>
            </p:cNvPr>
            <p:cNvSpPr txBox="1"/>
            <p:nvPr/>
          </p:nvSpPr>
          <p:spPr>
            <a:xfrm>
              <a:off x="3219915" y="2169883"/>
              <a:ext cx="635110" cy="202043"/>
            </a:xfrm>
            <a:prstGeom prst="rect">
              <a:avLst/>
            </a:prstGeom>
            <a:noFill/>
            <a:ln>
              <a:noFill/>
            </a:ln>
          </p:spPr>
          <p:txBody>
            <a:bodyPr wrap="none">
              <a:spAutoFit/>
            </a:bodyPr>
            <a:lstStyle/>
            <a:p>
              <a:pPr defTabSz="914295" eaLnBrk="0">
                <a:defRPr/>
              </a:pPr>
              <a:r>
                <a:rPr lang="en-US" sz="713" b="1" dirty="0">
                  <a:solidFill>
                    <a:srgbClr val="FFFFFF"/>
                  </a:solidFill>
                </a:rPr>
                <a:t>COMMENT</a:t>
              </a:r>
            </a:p>
          </p:txBody>
        </p:sp>
        <p:sp>
          <p:nvSpPr>
            <p:cNvPr id="161" name="TextBox 160">
              <a:extLst>
                <a:ext uri="{FF2B5EF4-FFF2-40B4-BE49-F238E27FC236}">
                  <a16:creationId xmlns:a16="http://schemas.microsoft.com/office/drawing/2014/main" id="{593C9E0B-6D0F-4A64-B24A-C31D28B86437}"/>
                </a:ext>
              </a:extLst>
            </p:cNvPr>
            <p:cNvSpPr txBox="1"/>
            <p:nvPr/>
          </p:nvSpPr>
          <p:spPr>
            <a:xfrm>
              <a:off x="3576416" y="1924492"/>
              <a:ext cx="829073" cy="202043"/>
            </a:xfrm>
            <a:prstGeom prst="rect">
              <a:avLst/>
            </a:prstGeom>
            <a:noFill/>
            <a:ln>
              <a:noFill/>
            </a:ln>
          </p:spPr>
          <p:txBody>
            <a:bodyPr wrap="none">
              <a:spAutoFit/>
            </a:bodyPr>
            <a:lstStyle/>
            <a:p>
              <a:pPr defTabSz="914295" eaLnBrk="0">
                <a:defRPr/>
              </a:pPr>
              <a:r>
                <a:rPr lang="en-US" sz="713" b="1" dirty="0">
                  <a:solidFill>
                    <a:srgbClr val="FFFFFF"/>
                  </a:solidFill>
                </a:rPr>
                <a:t>WORKSTREAM</a:t>
              </a:r>
            </a:p>
          </p:txBody>
        </p:sp>
        <p:sp>
          <p:nvSpPr>
            <p:cNvPr id="162" name="TextBox 161">
              <a:extLst>
                <a:ext uri="{FF2B5EF4-FFF2-40B4-BE49-F238E27FC236}">
                  <a16:creationId xmlns:a16="http://schemas.microsoft.com/office/drawing/2014/main" id="{40902AC7-F4BD-421B-BC6C-37B0F2E6455A}"/>
                </a:ext>
              </a:extLst>
            </p:cNvPr>
            <p:cNvSpPr txBox="1"/>
            <p:nvPr/>
          </p:nvSpPr>
          <p:spPr>
            <a:xfrm>
              <a:off x="3456317" y="3446676"/>
              <a:ext cx="550151" cy="202043"/>
            </a:xfrm>
            <a:prstGeom prst="rect">
              <a:avLst/>
            </a:prstGeom>
            <a:noFill/>
            <a:ln>
              <a:noFill/>
            </a:ln>
          </p:spPr>
          <p:txBody>
            <a:bodyPr wrap="none">
              <a:spAutoFit/>
            </a:bodyPr>
            <a:lstStyle/>
            <a:p>
              <a:pPr defTabSz="914295" eaLnBrk="0">
                <a:defRPr/>
              </a:pPr>
              <a:r>
                <a:rPr lang="en-US" sz="713" b="1" dirty="0">
                  <a:solidFill>
                    <a:srgbClr val="FFFFFF"/>
                  </a:solidFill>
                </a:rPr>
                <a:t>PERSON</a:t>
              </a:r>
            </a:p>
          </p:txBody>
        </p:sp>
        <p:sp>
          <p:nvSpPr>
            <p:cNvPr id="163" name="TextBox 162">
              <a:extLst>
                <a:ext uri="{FF2B5EF4-FFF2-40B4-BE49-F238E27FC236}">
                  <a16:creationId xmlns:a16="http://schemas.microsoft.com/office/drawing/2014/main" id="{4C012E6C-B26F-42CD-AFAB-89D9CD445986}"/>
                </a:ext>
              </a:extLst>
            </p:cNvPr>
            <p:cNvSpPr txBox="1"/>
            <p:nvPr/>
          </p:nvSpPr>
          <p:spPr>
            <a:xfrm>
              <a:off x="2789762" y="2637512"/>
              <a:ext cx="550151" cy="202043"/>
            </a:xfrm>
            <a:prstGeom prst="rect">
              <a:avLst/>
            </a:prstGeom>
            <a:noFill/>
            <a:ln>
              <a:noFill/>
            </a:ln>
          </p:spPr>
          <p:txBody>
            <a:bodyPr wrap="none">
              <a:spAutoFit/>
            </a:bodyPr>
            <a:lstStyle/>
            <a:p>
              <a:pPr defTabSz="914295" eaLnBrk="0">
                <a:defRPr/>
              </a:pPr>
              <a:r>
                <a:rPr lang="en-US" sz="713" b="1" dirty="0">
                  <a:solidFill>
                    <a:srgbClr val="FFFFFF"/>
                  </a:solidFill>
                </a:rPr>
                <a:t>PERSON</a:t>
              </a:r>
            </a:p>
          </p:txBody>
        </p:sp>
        <p:sp>
          <p:nvSpPr>
            <p:cNvPr id="164" name="TextBox 163">
              <a:extLst>
                <a:ext uri="{FF2B5EF4-FFF2-40B4-BE49-F238E27FC236}">
                  <a16:creationId xmlns:a16="http://schemas.microsoft.com/office/drawing/2014/main" id="{31456A93-668D-43BE-B352-9167472A560A}"/>
                </a:ext>
              </a:extLst>
            </p:cNvPr>
            <p:cNvSpPr txBox="1"/>
            <p:nvPr/>
          </p:nvSpPr>
          <p:spPr>
            <a:xfrm>
              <a:off x="5016293" y="2316771"/>
              <a:ext cx="593432" cy="202043"/>
            </a:xfrm>
            <a:prstGeom prst="rect">
              <a:avLst/>
            </a:prstGeom>
            <a:noFill/>
          </p:spPr>
          <p:txBody>
            <a:bodyPr wrap="none">
              <a:spAutoFit/>
            </a:bodyPr>
            <a:lstStyle/>
            <a:p>
              <a:pPr defTabSz="914295" eaLnBrk="0">
                <a:defRPr/>
              </a:pPr>
              <a:r>
                <a:rPr lang="en-US" sz="713" b="1" dirty="0">
                  <a:solidFill>
                    <a:srgbClr val="FFFFFF"/>
                  </a:solidFill>
                </a:rPr>
                <a:t>DATASET</a:t>
              </a:r>
            </a:p>
          </p:txBody>
        </p:sp>
        <p:sp>
          <p:nvSpPr>
            <p:cNvPr id="165" name="TextBox 164">
              <a:extLst>
                <a:ext uri="{FF2B5EF4-FFF2-40B4-BE49-F238E27FC236}">
                  <a16:creationId xmlns:a16="http://schemas.microsoft.com/office/drawing/2014/main" id="{29EA94A4-FBDF-49F2-814B-4AD7D05C8BC6}"/>
                </a:ext>
              </a:extLst>
            </p:cNvPr>
            <p:cNvSpPr txBox="1"/>
            <p:nvPr/>
          </p:nvSpPr>
          <p:spPr>
            <a:xfrm>
              <a:off x="3900460" y="3261668"/>
              <a:ext cx="899605" cy="202043"/>
            </a:xfrm>
            <a:prstGeom prst="rect">
              <a:avLst/>
            </a:prstGeom>
            <a:noFill/>
          </p:spPr>
          <p:txBody>
            <a:bodyPr wrap="none">
              <a:spAutoFit/>
            </a:bodyPr>
            <a:lstStyle/>
            <a:p>
              <a:pPr defTabSz="914295" eaLnBrk="0">
                <a:defRPr/>
              </a:pPr>
              <a:r>
                <a:rPr lang="en-US" sz="713" b="1" dirty="0">
                  <a:solidFill>
                    <a:srgbClr val="FFFFFF"/>
                  </a:solidFill>
                </a:rPr>
                <a:t>VISUALIZATION</a:t>
              </a:r>
            </a:p>
          </p:txBody>
        </p:sp>
        <p:sp>
          <p:nvSpPr>
            <p:cNvPr id="166" name="TextBox 165">
              <a:extLst>
                <a:ext uri="{FF2B5EF4-FFF2-40B4-BE49-F238E27FC236}">
                  <a16:creationId xmlns:a16="http://schemas.microsoft.com/office/drawing/2014/main" id="{702750C1-63E0-4EEF-8DCC-7A6BEFA87B1D}"/>
                </a:ext>
              </a:extLst>
            </p:cNvPr>
            <p:cNvSpPr txBox="1"/>
            <p:nvPr/>
          </p:nvSpPr>
          <p:spPr>
            <a:xfrm>
              <a:off x="4452299" y="2038787"/>
              <a:ext cx="365806" cy="202043"/>
            </a:xfrm>
            <a:prstGeom prst="rect">
              <a:avLst/>
            </a:prstGeom>
            <a:noFill/>
          </p:spPr>
          <p:txBody>
            <a:bodyPr wrap="none">
              <a:spAutoFit/>
            </a:bodyPr>
            <a:lstStyle/>
            <a:p>
              <a:pPr defTabSz="914295" eaLnBrk="0">
                <a:defRPr/>
              </a:pPr>
              <a:r>
                <a:rPr lang="en-US" sz="713" b="1" dirty="0">
                  <a:solidFill>
                    <a:srgbClr val="FFFFFF"/>
                  </a:solidFill>
                </a:rPr>
                <a:t>APP</a:t>
              </a:r>
            </a:p>
          </p:txBody>
        </p:sp>
        <p:sp>
          <p:nvSpPr>
            <p:cNvPr id="167" name="TextBox 166">
              <a:extLst>
                <a:ext uri="{FF2B5EF4-FFF2-40B4-BE49-F238E27FC236}">
                  <a16:creationId xmlns:a16="http://schemas.microsoft.com/office/drawing/2014/main" id="{1566B56C-4406-46C1-B57A-0A8CA612E25B}"/>
                </a:ext>
              </a:extLst>
            </p:cNvPr>
            <p:cNvSpPr txBox="1"/>
            <p:nvPr/>
          </p:nvSpPr>
          <p:spPr>
            <a:xfrm>
              <a:off x="4891455" y="2761049"/>
              <a:ext cx="593432" cy="202043"/>
            </a:xfrm>
            <a:prstGeom prst="rect">
              <a:avLst/>
            </a:prstGeom>
            <a:noFill/>
          </p:spPr>
          <p:txBody>
            <a:bodyPr wrap="none">
              <a:spAutoFit/>
            </a:bodyPr>
            <a:lstStyle/>
            <a:p>
              <a:pPr defTabSz="914295" eaLnBrk="0">
                <a:defRPr/>
              </a:pPr>
              <a:r>
                <a:rPr lang="en-US" sz="713" b="1" dirty="0">
                  <a:solidFill>
                    <a:srgbClr val="FFFFFF"/>
                  </a:solidFill>
                </a:rPr>
                <a:t>DATASET</a:t>
              </a:r>
            </a:p>
          </p:txBody>
        </p:sp>
        <p:sp>
          <p:nvSpPr>
            <p:cNvPr id="168" name="TextBox 167">
              <a:extLst>
                <a:ext uri="{FF2B5EF4-FFF2-40B4-BE49-F238E27FC236}">
                  <a16:creationId xmlns:a16="http://schemas.microsoft.com/office/drawing/2014/main" id="{6BC3E3AD-7F74-4321-B3E8-69C4F342C275}"/>
                </a:ext>
              </a:extLst>
            </p:cNvPr>
            <p:cNvSpPr txBox="1"/>
            <p:nvPr/>
          </p:nvSpPr>
          <p:spPr>
            <a:xfrm>
              <a:off x="3698089" y="2502874"/>
              <a:ext cx="593432" cy="202043"/>
            </a:xfrm>
            <a:prstGeom prst="rect">
              <a:avLst/>
            </a:prstGeom>
            <a:noFill/>
            <a:ln>
              <a:noFill/>
            </a:ln>
          </p:spPr>
          <p:txBody>
            <a:bodyPr wrap="none">
              <a:spAutoFit/>
            </a:bodyPr>
            <a:lstStyle/>
            <a:p>
              <a:pPr defTabSz="914295" eaLnBrk="0">
                <a:defRPr/>
              </a:pPr>
              <a:r>
                <a:rPr lang="en-US" sz="713" b="1" dirty="0">
                  <a:solidFill>
                    <a:srgbClr val="FFFFFF"/>
                  </a:solidFill>
                </a:rPr>
                <a:t>INVOKES</a:t>
              </a:r>
            </a:p>
          </p:txBody>
        </p:sp>
        <p:sp>
          <p:nvSpPr>
            <p:cNvPr id="169" name="TextBox 168">
              <a:extLst>
                <a:ext uri="{FF2B5EF4-FFF2-40B4-BE49-F238E27FC236}">
                  <a16:creationId xmlns:a16="http://schemas.microsoft.com/office/drawing/2014/main" id="{2ABF0FBE-00C1-4949-BDDC-E5C5539A2796}"/>
                </a:ext>
              </a:extLst>
            </p:cNvPr>
            <p:cNvSpPr txBox="1"/>
            <p:nvPr/>
          </p:nvSpPr>
          <p:spPr>
            <a:xfrm>
              <a:off x="4454248" y="2495697"/>
              <a:ext cx="663964" cy="202043"/>
            </a:xfrm>
            <a:prstGeom prst="rect">
              <a:avLst/>
            </a:prstGeom>
            <a:noFill/>
          </p:spPr>
          <p:txBody>
            <a:bodyPr wrap="none">
              <a:spAutoFit/>
            </a:bodyPr>
            <a:lstStyle/>
            <a:p>
              <a:pPr defTabSz="914295" eaLnBrk="0">
                <a:defRPr/>
              </a:pPr>
              <a:r>
                <a:rPr lang="en-US" sz="713" b="1" dirty="0">
                  <a:solidFill>
                    <a:srgbClr val="FFFFFF"/>
                  </a:solidFill>
                </a:rPr>
                <a:t>RESPONSE</a:t>
              </a:r>
            </a:p>
          </p:txBody>
        </p:sp>
        <p:sp>
          <p:nvSpPr>
            <p:cNvPr id="170" name="TextBox 169">
              <a:extLst>
                <a:ext uri="{FF2B5EF4-FFF2-40B4-BE49-F238E27FC236}">
                  <a16:creationId xmlns:a16="http://schemas.microsoft.com/office/drawing/2014/main" id="{95E33E57-635E-443F-BBFE-0AC31E65DEF5}"/>
                </a:ext>
              </a:extLst>
            </p:cNvPr>
            <p:cNvSpPr txBox="1"/>
            <p:nvPr/>
          </p:nvSpPr>
          <p:spPr>
            <a:xfrm rot="1589166">
              <a:off x="4817824" y="1927525"/>
              <a:ext cx="420308" cy="202043"/>
            </a:xfrm>
            <a:prstGeom prst="rect">
              <a:avLst/>
            </a:prstGeom>
            <a:noFill/>
          </p:spPr>
          <p:txBody>
            <a:bodyPr wrap="none">
              <a:spAutoFit/>
            </a:bodyPr>
            <a:lstStyle/>
            <a:p>
              <a:pPr defTabSz="914295" eaLnBrk="0">
                <a:defRPr/>
              </a:pPr>
              <a:r>
                <a:rPr lang="en-US" sz="713" b="1" dirty="0">
                  <a:solidFill>
                    <a:srgbClr val="FFFFFF"/>
                  </a:solidFill>
                </a:rPr>
                <a:t>USES</a:t>
              </a:r>
            </a:p>
          </p:txBody>
        </p:sp>
        <p:sp>
          <p:nvSpPr>
            <p:cNvPr id="171" name="TextBox 170">
              <a:extLst>
                <a:ext uri="{FF2B5EF4-FFF2-40B4-BE49-F238E27FC236}">
                  <a16:creationId xmlns:a16="http://schemas.microsoft.com/office/drawing/2014/main" id="{D10CE897-1853-4C92-B661-D177BD961C37}"/>
                </a:ext>
              </a:extLst>
            </p:cNvPr>
            <p:cNvSpPr txBox="1"/>
            <p:nvPr/>
          </p:nvSpPr>
          <p:spPr>
            <a:xfrm>
              <a:off x="4971459" y="3253315"/>
              <a:ext cx="593432" cy="202043"/>
            </a:xfrm>
            <a:prstGeom prst="rect">
              <a:avLst/>
            </a:prstGeom>
            <a:noFill/>
          </p:spPr>
          <p:txBody>
            <a:bodyPr wrap="none">
              <a:spAutoFit/>
            </a:bodyPr>
            <a:lstStyle/>
            <a:p>
              <a:pPr defTabSz="914295" eaLnBrk="0">
                <a:defRPr/>
              </a:pPr>
              <a:r>
                <a:rPr lang="en-US" sz="713" b="1" dirty="0">
                  <a:solidFill>
                    <a:srgbClr val="FFFFFF"/>
                  </a:solidFill>
                </a:rPr>
                <a:t>DATASET</a:t>
              </a:r>
            </a:p>
          </p:txBody>
        </p:sp>
        <p:sp>
          <p:nvSpPr>
            <p:cNvPr id="172" name="TextBox 171">
              <a:extLst>
                <a:ext uri="{FF2B5EF4-FFF2-40B4-BE49-F238E27FC236}">
                  <a16:creationId xmlns:a16="http://schemas.microsoft.com/office/drawing/2014/main" id="{8684D80B-D068-4A7A-ADB6-7E752391E7B4}"/>
                </a:ext>
              </a:extLst>
            </p:cNvPr>
            <p:cNvSpPr txBox="1"/>
            <p:nvPr/>
          </p:nvSpPr>
          <p:spPr>
            <a:xfrm>
              <a:off x="3654946" y="3098172"/>
              <a:ext cx="635110" cy="202043"/>
            </a:xfrm>
            <a:prstGeom prst="rect">
              <a:avLst/>
            </a:prstGeom>
            <a:noFill/>
            <a:ln>
              <a:noFill/>
            </a:ln>
          </p:spPr>
          <p:txBody>
            <a:bodyPr wrap="none">
              <a:spAutoFit/>
            </a:bodyPr>
            <a:lstStyle/>
            <a:p>
              <a:pPr defTabSz="914295" eaLnBrk="0">
                <a:defRPr/>
              </a:pPr>
              <a:r>
                <a:rPr lang="en-US" sz="713" b="1" dirty="0">
                  <a:solidFill>
                    <a:srgbClr val="FFFFFF"/>
                  </a:solidFill>
                </a:rPr>
                <a:t>COMMENT</a:t>
              </a:r>
            </a:p>
          </p:txBody>
        </p:sp>
        <p:sp>
          <p:nvSpPr>
            <p:cNvPr id="173" name="TextBox 172">
              <a:extLst>
                <a:ext uri="{FF2B5EF4-FFF2-40B4-BE49-F238E27FC236}">
                  <a16:creationId xmlns:a16="http://schemas.microsoft.com/office/drawing/2014/main" id="{249D1E40-E1F9-4E5B-B8B3-371035689B95}"/>
                </a:ext>
              </a:extLst>
            </p:cNvPr>
            <p:cNvSpPr txBox="1"/>
            <p:nvPr/>
          </p:nvSpPr>
          <p:spPr>
            <a:xfrm>
              <a:off x="4016631" y="3957098"/>
              <a:ext cx="829073" cy="202043"/>
            </a:xfrm>
            <a:prstGeom prst="rect">
              <a:avLst/>
            </a:prstGeom>
            <a:noFill/>
            <a:ln>
              <a:noFill/>
            </a:ln>
          </p:spPr>
          <p:txBody>
            <a:bodyPr wrap="none">
              <a:spAutoFit/>
            </a:bodyPr>
            <a:lstStyle/>
            <a:p>
              <a:pPr defTabSz="914295" eaLnBrk="0">
                <a:defRPr/>
              </a:pPr>
              <a:r>
                <a:rPr lang="en-US" sz="713" b="1" dirty="0">
                  <a:solidFill>
                    <a:srgbClr val="FFFFFF"/>
                  </a:solidFill>
                </a:rPr>
                <a:t>WORKSTREAM</a:t>
              </a:r>
            </a:p>
          </p:txBody>
        </p:sp>
        <p:sp>
          <p:nvSpPr>
            <p:cNvPr id="174" name="TextBox 173">
              <a:extLst>
                <a:ext uri="{FF2B5EF4-FFF2-40B4-BE49-F238E27FC236}">
                  <a16:creationId xmlns:a16="http://schemas.microsoft.com/office/drawing/2014/main" id="{87A9CA13-39F0-43B3-AD2B-F700B0C5C5FD}"/>
                </a:ext>
              </a:extLst>
            </p:cNvPr>
            <p:cNvSpPr txBox="1"/>
            <p:nvPr/>
          </p:nvSpPr>
          <p:spPr>
            <a:xfrm>
              <a:off x="4831529" y="3877918"/>
              <a:ext cx="378628" cy="144333"/>
            </a:xfrm>
            <a:prstGeom prst="rect">
              <a:avLst/>
            </a:prstGeom>
            <a:noFill/>
            <a:ln>
              <a:noFill/>
            </a:ln>
          </p:spPr>
          <p:txBody>
            <a:bodyPr wrap="none" lIns="34289" tIns="17144" rIns="34289" bIns="17144">
              <a:spAutoFit/>
            </a:bodyPr>
            <a:lstStyle/>
            <a:p>
              <a:pPr defTabSz="914295" eaLnBrk="0">
                <a:defRPr/>
              </a:pPr>
              <a:r>
                <a:rPr lang="en-US" sz="713" b="1" dirty="0">
                  <a:solidFill>
                    <a:srgbClr val="FFFFFF"/>
                  </a:solidFill>
                </a:rPr>
                <a:t>MODEL</a:t>
              </a:r>
            </a:p>
          </p:txBody>
        </p:sp>
        <p:sp>
          <p:nvSpPr>
            <p:cNvPr id="175" name="TextBox 174">
              <a:extLst>
                <a:ext uri="{FF2B5EF4-FFF2-40B4-BE49-F238E27FC236}">
                  <a16:creationId xmlns:a16="http://schemas.microsoft.com/office/drawing/2014/main" id="{DCF0B868-124B-4F5B-AD84-9EF3BA1C7319}"/>
                </a:ext>
              </a:extLst>
            </p:cNvPr>
            <p:cNvSpPr txBox="1"/>
            <p:nvPr/>
          </p:nvSpPr>
          <p:spPr>
            <a:xfrm>
              <a:off x="2895416" y="3346573"/>
              <a:ext cx="627093" cy="144333"/>
            </a:xfrm>
            <a:prstGeom prst="rect">
              <a:avLst/>
            </a:prstGeom>
            <a:noFill/>
            <a:ln>
              <a:noFill/>
            </a:ln>
          </p:spPr>
          <p:txBody>
            <a:bodyPr wrap="none" lIns="34289" tIns="17144" rIns="34289" bIns="17144">
              <a:spAutoFit/>
            </a:bodyPr>
            <a:lstStyle/>
            <a:p>
              <a:pPr defTabSz="914295" eaLnBrk="0">
                <a:defRPr/>
              </a:pPr>
              <a:r>
                <a:rPr lang="en-US" sz="713" b="1" dirty="0">
                  <a:solidFill>
                    <a:srgbClr val="FFFFFF"/>
                  </a:solidFill>
                </a:rPr>
                <a:t>COMMUNITY</a:t>
              </a:r>
            </a:p>
          </p:txBody>
        </p:sp>
      </p:grpSp>
      <p:grpSp>
        <p:nvGrpSpPr>
          <p:cNvPr id="47" name="Group 46">
            <a:extLst>
              <a:ext uri="{FF2B5EF4-FFF2-40B4-BE49-F238E27FC236}">
                <a16:creationId xmlns:a16="http://schemas.microsoft.com/office/drawing/2014/main" id="{5505E48B-7198-4E31-A9F6-A92162901A18}"/>
              </a:ext>
            </a:extLst>
          </p:cNvPr>
          <p:cNvGrpSpPr/>
          <p:nvPr/>
        </p:nvGrpSpPr>
        <p:grpSpPr>
          <a:xfrm>
            <a:off x="3408480" y="1987012"/>
            <a:ext cx="2412668" cy="2052686"/>
            <a:chOff x="3065537" y="1778032"/>
            <a:chExt cx="2412668" cy="2052686"/>
          </a:xfrm>
        </p:grpSpPr>
        <p:cxnSp>
          <p:nvCxnSpPr>
            <p:cNvPr id="141" name="Straight Connector 140">
              <a:extLst>
                <a:ext uri="{FF2B5EF4-FFF2-40B4-BE49-F238E27FC236}">
                  <a16:creationId xmlns:a16="http://schemas.microsoft.com/office/drawing/2014/main" id="{807FDD88-E65D-4720-BBF2-D672DA9FEE35}"/>
                </a:ext>
              </a:extLst>
            </p:cNvPr>
            <p:cNvCxnSpPr>
              <a:cxnSpLocks/>
            </p:cNvCxnSpPr>
            <p:nvPr/>
          </p:nvCxnSpPr>
          <p:spPr bwMode="auto">
            <a:xfrm flipH="1">
              <a:off x="4428381" y="3204263"/>
              <a:ext cx="421889" cy="17987"/>
            </a:xfrm>
            <a:prstGeom prst="line">
              <a:avLst/>
            </a:prstGeom>
            <a:noFill/>
            <a:ln w="9525" cap="flat" cmpd="sng" algn="ctr">
              <a:solidFill>
                <a:schemeClr val="bg2"/>
              </a:solidFill>
              <a:prstDash val="solid"/>
              <a:round/>
              <a:headEnd type="none" w="med" len="med"/>
              <a:tailEnd type="none" w="med" len="med"/>
            </a:ln>
            <a:effectLst/>
          </p:spPr>
        </p:cxnSp>
        <p:grpSp>
          <p:nvGrpSpPr>
            <p:cNvPr id="142" name="Group 141">
              <a:extLst>
                <a:ext uri="{FF2B5EF4-FFF2-40B4-BE49-F238E27FC236}">
                  <a16:creationId xmlns:a16="http://schemas.microsoft.com/office/drawing/2014/main" id="{A24DC113-A586-4035-A12C-42A3BB00714E}"/>
                </a:ext>
              </a:extLst>
            </p:cNvPr>
            <p:cNvGrpSpPr/>
            <p:nvPr/>
          </p:nvGrpSpPr>
          <p:grpSpPr>
            <a:xfrm>
              <a:off x="3065537" y="1778032"/>
              <a:ext cx="2412668" cy="2052686"/>
              <a:chOff x="3065537" y="1778032"/>
              <a:chExt cx="2412668" cy="2052686"/>
            </a:xfrm>
          </p:grpSpPr>
          <p:cxnSp>
            <p:nvCxnSpPr>
              <p:cNvPr id="143" name="Straight Connector 142">
                <a:extLst>
                  <a:ext uri="{FF2B5EF4-FFF2-40B4-BE49-F238E27FC236}">
                    <a16:creationId xmlns:a16="http://schemas.microsoft.com/office/drawing/2014/main" id="{091A80BD-B91B-4A8F-9706-0621CCD6F461}"/>
                  </a:ext>
                </a:extLst>
              </p:cNvPr>
              <p:cNvCxnSpPr/>
              <p:nvPr/>
            </p:nvCxnSpPr>
            <p:spPr bwMode="auto">
              <a:xfrm flipH="1" flipV="1">
                <a:off x="3214495" y="3182478"/>
                <a:ext cx="244150" cy="119977"/>
              </a:xfrm>
              <a:prstGeom prst="line">
                <a:avLst/>
              </a:prstGeom>
              <a:noFill/>
              <a:ln w="9525" cap="flat" cmpd="sng" algn="ctr">
                <a:solidFill>
                  <a:schemeClr val="bg2"/>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E47FA630-D4BF-41CF-AB9A-284E5514F16C}"/>
                  </a:ext>
                </a:extLst>
              </p:cNvPr>
              <p:cNvCxnSpPr/>
              <p:nvPr/>
            </p:nvCxnSpPr>
            <p:spPr bwMode="auto">
              <a:xfrm flipH="1">
                <a:off x="3065537" y="2877479"/>
                <a:ext cx="49555" cy="103473"/>
              </a:xfrm>
              <a:prstGeom prst="line">
                <a:avLst/>
              </a:prstGeom>
              <a:noFill/>
              <a:ln w="9525" cap="flat" cmpd="sng" algn="ctr">
                <a:solidFill>
                  <a:schemeClr val="bg2"/>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838DA978-B575-4E77-B648-18CD5DEE5CE8}"/>
                  </a:ext>
                </a:extLst>
              </p:cNvPr>
              <p:cNvCxnSpPr/>
              <p:nvPr/>
            </p:nvCxnSpPr>
            <p:spPr bwMode="auto">
              <a:xfrm flipH="1">
                <a:off x="3170453" y="2048062"/>
                <a:ext cx="140545" cy="486912"/>
              </a:xfrm>
              <a:prstGeom prst="line">
                <a:avLst/>
              </a:prstGeom>
              <a:noFill/>
              <a:ln w="9525" cap="flat" cmpd="sng" algn="ctr">
                <a:solidFill>
                  <a:schemeClr val="bg2"/>
                </a:solidFill>
                <a:prstDash val="solid"/>
                <a:round/>
                <a:headEnd type="none" w="med" len="med"/>
                <a:tailEnd type="none" w="med" len="med"/>
              </a:ln>
              <a:effectLst/>
            </p:spPr>
          </p:cxnSp>
          <p:cxnSp>
            <p:nvCxnSpPr>
              <p:cNvPr id="146" name="Straight Connector 145">
                <a:extLst>
                  <a:ext uri="{FF2B5EF4-FFF2-40B4-BE49-F238E27FC236}">
                    <a16:creationId xmlns:a16="http://schemas.microsoft.com/office/drawing/2014/main" id="{22BB54FD-B37F-4974-A7BB-BB8E97C9BD45}"/>
                  </a:ext>
                </a:extLst>
              </p:cNvPr>
              <p:cNvCxnSpPr/>
              <p:nvPr/>
            </p:nvCxnSpPr>
            <p:spPr bwMode="auto">
              <a:xfrm flipV="1">
                <a:off x="3539367" y="1778032"/>
                <a:ext cx="267849" cy="270030"/>
              </a:xfrm>
              <a:prstGeom prst="line">
                <a:avLst/>
              </a:prstGeom>
              <a:noFill/>
              <a:ln w="9525" cap="flat" cmpd="sng" algn="ctr">
                <a:solidFill>
                  <a:schemeClr val="bg2"/>
                </a:solidFill>
                <a:prstDash val="solid"/>
                <a:round/>
                <a:headEnd type="none" w="med" len="med"/>
                <a:tailEnd type="none" w="med" len="med"/>
              </a:ln>
              <a:effectLst/>
            </p:spPr>
          </p:cxnSp>
          <p:cxnSp>
            <p:nvCxnSpPr>
              <p:cNvPr id="147" name="Straight Connector 146">
                <a:extLst>
                  <a:ext uri="{FF2B5EF4-FFF2-40B4-BE49-F238E27FC236}">
                    <a16:creationId xmlns:a16="http://schemas.microsoft.com/office/drawing/2014/main" id="{94163D8A-405C-400C-BF6E-BF596F8A179A}"/>
                  </a:ext>
                </a:extLst>
              </p:cNvPr>
              <p:cNvCxnSpPr/>
              <p:nvPr/>
            </p:nvCxnSpPr>
            <p:spPr bwMode="auto">
              <a:xfrm flipV="1">
                <a:off x="3170453" y="2391450"/>
                <a:ext cx="655435" cy="143524"/>
              </a:xfrm>
              <a:prstGeom prst="line">
                <a:avLst/>
              </a:prstGeom>
              <a:noFill/>
              <a:ln w="9525" cap="flat" cmpd="sng" algn="ctr">
                <a:solidFill>
                  <a:schemeClr val="bg2"/>
                </a:solidFill>
                <a:prstDash val="solid"/>
                <a:round/>
                <a:headEnd type="none" w="med" len="med"/>
                <a:tailEnd type="none" w="med" len="med"/>
              </a:ln>
              <a:effectLst/>
            </p:spPr>
          </p:cxnSp>
          <p:cxnSp>
            <p:nvCxnSpPr>
              <p:cNvPr id="148" name="Straight Connector 147">
                <a:extLst>
                  <a:ext uri="{FF2B5EF4-FFF2-40B4-BE49-F238E27FC236}">
                    <a16:creationId xmlns:a16="http://schemas.microsoft.com/office/drawing/2014/main" id="{29F9400F-A85D-419E-B9ED-2749F175917A}"/>
                  </a:ext>
                </a:extLst>
              </p:cNvPr>
              <p:cNvCxnSpPr>
                <a:cxnSpLocks/>
              </p:cNvCxnSpPr>
              <p:nvPr/>
            </p:nvCxnSpPr>
            <p:spPr bwMode="auto">
              <a:xfrm>
                <a:off x="4058019" y="2893511"/>
                <a:ext cx="172989" cy="198436"/>
              </a:xfrm>
              <a:prstGeom prst="line">
                <a:avLst/>
              </a:prstGeom>
              <a:noFill/>
              <a:ln w="9525" cap="flat" cmpd="sng" algn="ctr">
                <a:solidFill>
                  <a:schemeClr val="bg2"/>
                </a:solidFill>
                <a:prstDash val="solid"/>
                <a:round/>
                <a:headEnd type="none" w="med" len="med"/>
                <a:tailEnd type="none" w="med" len="med"/>
              </a:ln>
              <a:effectLst/>
            </p:spPr>
          </p:cxnSp>
          <p:cxnSp>
            <p:nvCxnSpPr>
              <p:cNvPr id="149" name="Straight Connector 148">
                <a:extLst>
                  <a:ext uri="{FF2B5EF4-FFF2-40B4-BE49-F238E27FC236}">
                    <a16:creationId xmlns:a16="http://schemas.microsoft.com/office/drawing/2014/main" id="{F242EE1E-9C8F-4306-9424-995400422422}"/>
                  </a:ext>
                </a:extLst>
              </p:cNvPr>
              <p:cNvCxnSpPr/>
              <p:nvPr/>
            </p:nvCxnSpPr>
            <p:spPr bwMode="auto">
              <a:xfrm flipH="1" flipV="1">
                <a:off x="3669723" y="3656271"/>
                <a:ext cx="580411" cy="174447"/>
              </a:xfrm>
              <a:prstGeom prst="line">
                <a:avLst/>
              </a:prstGeom>
              <a:noFill/>
              <a:ln w="9525" cap="flat" cmpd="sng" algn="ctr">
                <a:solidFill>
                  <a:schemeClr val="bg2"/>
                </a:solidFill>
                <a:prstDash val="solid"/>
                <a:round/>
                <a:headEnd type="none" w="med" len="med"/>
                <a:tailEnd type="none" w="med" len="med"/>
              </a:ln>
              <a:effectLst/>
            </p:spPr>
          </p:cxnSp>
          <p:cxnSp>
            <p:nvCxnSpPr>
              <p:cNvPr id="150" name="Straight Connector 149">
                <a:extLst>
                  <a:ext uri="{FF2B5EF4-FFF2-40B4-BE49-F238E27FC236}">
                    <a16:creationId xmlns:a16="http://schemas.microsoft.com/office/drawing/2014/main" id="{E0DE3537-9814-4EB8-964F-EB17D0CC07DA}"/>
                  </a:ext>
                </a:extLst>
              </p:cNvPr>
              <p:cNvCxnSpPr/>
              <p:nvPr/>
            </p:nvCxnSpPr>
            <p:spPr bwMode="auto">
              <a:xfrm flipH="1" flipV="1">
                <a:off x="4742595" y="1979620"/>
                <a:ext cx="502713" cy="233201"/>
              </a:xfrm>
              <a:prstGeom prst="line">
                <a:avLst/>
              </a:prstGeom>
              <a:noFill/>
              <a:ln w="9525" cap="flat" cmpd="sng" algn="ctr">
                <a:solidFill>
                  <a:schemeClr val="bg2"/>
                </a:solidFill>
                <a:prstDash val="solid"/>
                <a:round/>
                <a:headEnd type="none" w="med" len="med"/>
                <a:tailEnd type="none" w="med" len="med"/>
              </a:ln>
              <a:effectLst/>
            </p:spPr>
          </p:cxnSp>
          <p:cxnSp>
            <p:nvCxnSpPr>
              <p:cNvPr id="151" name="Straight Connector 150">
                <a:extLst>
                  <a:ext uri="{FF2B5EF4-FFF2-40B4-BE49-F238E27FC236}">
                    <a16:creationId xmlns:a16="http://schemas.microsoft.com/office/drawing/2014/main" id="{1CEEE890-2F8E-489F-A9BF-09BAD404E503}"/>
                  </a:ext>
                </a:extLst>
              </p:cNvPr>
              <p:cNvCxnSpPr>
                <a:cxnSpLocks/>
              </p:cNvCxnSpPr>
              <p:nvPr/>
            </p:nvCxnSpPr>
            <p:spPr bwMode="auto">
              <a:xfrm flipH="1">
                <a:off x="4393475" y="2345285"/>
                <a:ext cx="174863" cy="742406"/>
              </a:xfrm>
              <a:prstGeom prst="line">
                <a:avLst/>
              </a:prstGeom>
              <a:noFill/>
              <a:ln w="9525" cap="flat" cmpd="sng" algn="ctr">
                <a:solidFill>
                  <a:schemeClr val="bg2"/>
                </a:solidFill>
                <a:prstDash val="solid"/>
                <a:round/>
                <a:headEnd type="none" w="med" len="med"/>
                <a:tailEnd type="none" w="med" len="med"/>
              </a:ln>
              <a:effectLst/>
            </p:spPr>
          </p:cxnSp>
          <p:cxnSp>
            <p:nvCxnSpPr>
              <p:cNvPr id="152" name="Straight Connector 151">
                <a:extLst>
                  <a:ext uri="{FF2B5EF4-FFF2-40B4-BE49-F238E27FC236}">
                    <a16:creationId xmlns:a16="http://schemas.microsoft.com/office/drawing/2014/main" id="{3D36CA77-AD1B-43AB-8EA3-A13EC6C8521D}"/>
                  </a:ext>
                </a:extLst>
              </p:cNvPr>
              <p:cNvCxnSpPr/>
              <p:nvPr/>
            </p:nvCxnSpPr>
            <p:spPr bwMode="auto">
              <a:xfrm flipH="1">
                <a:off x="4053676" y="1979620"/>
                <a:ext cx="464491" cy="411830"/>
              </a:xfrm>
              <a:prstGeom prst="line">
                <a:avLst/>
              </a:prstGeom>
              <a:noFill/>
              <a:ln w="9525" cap="flat" cmpd="sng" algn="ctr">
                <a:solidFill>
                  <a:schemeClr val="bg2"/>
                </a:solidFill>
                <a:prstDash val="solid"/>
                <a:round/>
                <a:headEnd type="none" w="med" len="med"/>
                <a:tailEnd type="none" w="med" len="med"/>
              </a:ln>
              <a:effectLst/>
            </p:spPr>
          </p:cxnSp>
          <p:cxnSp>
            <p:nvCxnSpPr>
              <p:cNvPr id="153" name="Straight Connector 152">
                <a:extLst>
                  <a:ext uri="{FF2B5EF4-FFF2-40B4-BE49-F238E27FC236}">
                    <a16:creationId xmlns:a16="http://schemas.microsoft.com/office/drawing/2014/main" id="{1183936B-2306-4E21-B1AF-D14671DCD83C}"/>
                  </a:ext>
                </a:extLst>
              </p:cNvPr>
              <p:cNvCxnSpPr/>
              <p:nvPr/>
            </p:nvCxnSpPr>
            <p:spPr bwMode="auto">
              <a:xfrm>
                <a:off x="4013560" y="1778032"/>
                <a:ext cx="504607" cy="201588"/>
              </a:xfrm>
              <a:prstGeom prst="line">
                <a:avLst/>
              </a:prstGeom>
              <a:noFill/>
              <a:ln w="9525" cap="flat" cmpd="sng" algn="ctr">
                <a:solidFill>
                  <a:schemeClr val="bg2"/>
                </a:solidFill>
                <a:prstDash val="solid"/>
                <a:round/>
                <a:headEnd type="none" w="med" len="med"/>
                <a:tailEnd type="none" w="med" len="med"/>
              </a:ln>
              <a:effectLst/>
            </p:spPr>
          </p:cxnSp>
          <p:cxnSp>
            <p:nvCxnSpPr>
              <p:cNvPr id="154" name="Straight Connector 153">
                <a:extLst>
                  <a:ext uri="{FF2B5EF4-FFF2-40B4-BE49-F238E27FC236}">
                    <a16:creationId xmlns:a16="http://schemas.microsoft.com/office/drawing/2014/main" id="{01EE2378-904F-4F79-893B-940ED6A9518B}"/>
                  </a:ext>
                </a:extLst>
              </p:cNvPr>
              <p:cNvCxnSpPr/>
              <p:nvPr/>
            </p:nvCxnSpPr>
            <p:spPr bwMode="auto">
              <a:xfrm>
                <a:off x="4768544" y="2366717"/>
                <a:ext cx="187201" cy="678487"/>
              </a:xfrm>
              <a:prstGeom prst="line">
                <a:avLst/>
              </a:prstGeom>
              <a:noFill/>
              <a:ln w="9525" cap="flat" cmpd="sng" algn="ctr">
                <a:solidFill>
                  <a:schemeClr val="bg2"/>
                </a:solidFill>
                <a:prstDash val="solid"/>
                <a:round/>
                <a:headEnd type="none" w="med" len="med"/>
                <a:tailEnd type="none" w="med" len="med"/>
              </a:ln>
              <a:effectLst/>
            </p:spPr>
          </p:cxnSp>
          <p:sp>
            <p:nvSpPr>
              <p:cNvPr id="155" name="Freeform 184">
                <a:extLst>
                  <a:ext uri="{FF2B5EF4-FFF2-40B4-BE49-F238E27FC236}">
                    <a16:creationId xmlns:a16="http://schemas.microsoft.com/office/drawing/2014/main" id="{B29D5BAE-0197-404B-87ED-3B3407B8879A}"/>
                  </a:ext>
                </a:extLst>
              </p:cNvPr>
              <p:cNvSpPr/>
              <p:nvPr/>
            </p:nvSpPr>
            <p:spPr bwMode="auto">
              <a:xfrm rot="16025400">
                <a:off x="5210490" y="2674531"/>
                <a:ext cx="458565" cy="76864"/>
              </a:xfrm>
              <a:custGeom>
                <a:avLst/>
                <a:gdLst>
                  <a:gd name="connsiteX0" fmla="*/ 0 w 1122948"/>
                  <a:gd name="connsiteY0" fmla="*/ 0 h 232657"/>
                  <a:gd name="connsiteX1" fmla="*/ 545432 w 1122948"/>
                  <a:gd name="connsiteY1" fmla="*/ 232610 h 232657"/>
                  <a:gd name="connsiteX2" fmla="*/ 1122948 w 1122948"/>
                  <a:gd name="connsiteY2" fmla="*/ 16042 h 232657"/>
                </a:gdLst>
                <a:ahLst/>
                <a:cxnLst>
                  <a:cxn ang="0">
                    <a:pos x="connsiteX0" y="connsiteY0"/>
                  </a:cxn>
                  <a:cxn ang="0">
                    <a:pos x="connsiteX1" y="connsiteY1"/>
                  </a:cxn>
                  <a:cxn ang="0">
                    <a:pos x="connsiteX2" y="connsiteY2"/>
                  </a:cxn>
                </a:cxnLst>
                <a:rect l="l" t="t" r="r" b="b"/>
                <a:pathLst>
                  <a:path w="1122948" h="232657">
                    <a:moveTo>
                      <a:pt x="0" y="0"/>
                    </a:moveTo>
                    <a:cubicBezTo>
                      <a:pt x="179137" y="114968"/>
                      <a:pt x="358274" y="229936"/>
                      <a:pt x="545432" y="232610"/>
                    </a:cubicBezTo>
                    <a:cubicBezTo>
                      <a:pt x="732590" y="235284"/>
                      <a:pt x="927769" y="125663"/>
                      <a:pt x="1122948" y="16042"/>
                    </a:cubicBezTo>
                  </a:path>
                </a:pathLst>
              </a:custGeom>
              <a:noFill/>
              <a:ln w="9525" cap="flat" cmpd="sng" algn="ctr">
                <a:solidFill>
                  <a:schemeClr val="bg2"/>
                </a:solidFill>
                <a:prstDash val="solid"/>
                <a:round/>
                <a:headEnd type="none" w="med" len="med"/>
                <a:tailEnd type="none" w="med" len="med"/>
              </a:ln>
              <a:effectLst/>
            </p:spPr>
            <p:txBody>
              <a:bodyPr/>
              <a:lstStyle/>
              <a:p>
                <a:pPr algn="r" defTabSz="914295" eaLnBrk="0">
                  <a:defRPr/>
                </a:pPr>
                <a:endParaRPr lang="en-US" sz="2213">
                  <a:solidFill>
                    <a:srgbClr val="00B2EF"/>
                  </a:solidFill>
                  <a:ea typeface="Arial" pitchFamily="18" charset="0"/>
                  <a:cs typeface="Arial" pitchFamily="18" charset="0"/>
                </a:endParaRPr>
              </a:p>
            </p:txBody>
          </p:sp>
          <p:cxnSp>
            <p:nvCxnSpPr>
              <p:cNvPr id="156" name="Straight Connector 155">
                <a:extLst>
                  <a:ext uri="{FF2B5EF4-FFF2-40B4-BE49-F238E27FC236}">
                    <a16:creationId xmlns:a16="http://schemas.microsoft.com/office/drawing/2014/main" id="{EF0FC3B0-9368-4404-8BE5-4E14CDD20A2F}"/>
                  </a:ext>
                </a:extLst>
              </p:cNvPr>
              <p:cNvCxnSpPr/>
              <p:nvPr/>
            </p:nvCxnSpPr>
            <p:spPr bwMode="auto">
              <a:xfrm flipH="1">
                <a:off x="3688186" y="2914943"/>
                <a:ext cx="148608" cy="387512"/>
              </a:xfrm>
              <a:prstGeom prst="line">
                <a:avLst/>
              </a:prstGeom>
              <a:noFill/>
              <a:ln w="9525" cap="flat" cmpd="sng" algn="ctr">
                <a:solidFill>
                  <a:schemeClr val="bg2"/>
                </a:solidFill>
                <a:prstDash val="solid"/>
                <a:round/>
                <a:headEnd type="none" w="med" len="med"/>
                <a:tailEnd type="none" w="med" len="med"/>
              </a:ln>
              <a:effectLst/>
            </p:spPr>
          </p:cxnSp>
          <p:cxnSp>
            <p:nvCxnSpPr>
              <p:cNvPr id="157" name="Straight Connector 156">
                <a:extLst>
                  <a:ext uri="{FF2B5EF4-FFF2-40B4-BE49-F238E27FC236}">
                    <a16:creationId xmlns:a16="http://schemas.microsoft.com/office/drawing/2014/main" id="{20191E00-2BF2-4D35-B45B-9F0C67C86E36}"/>
                  </a:ext>
                </a:extLst>
              </p:cNvPr>
              <p:cNvCxnSpPr/>
              <p:nvPr/>
            </p:nvCxnSpPr>
            <p:spPr bwMode="auto">
              <a:xfrm flipV="1">
                <a:off x="4456478" y="3204263"/>
                <a:ext cx="393791" cy="626455"/>
              </a:xfrm>
              <a:prstGeom prst="line">
                <a:avLst/>
              </a:prstGeom>
              <a:noFill/>
              <a:ln w="9525" cap="flat" cmpd="sng" algn="ctr">
                <a:solidFill>
                  <a:schemeClr val="bg2"/>
                </a:solidFill>
                <a:prstDash val="solid"/>
                <a:round/>
                <a:headEnd type="none" w="med" len="med"/>
                <a:tailEnd type="none" w="med" len="med"/>
              </a:ln>
              <a:effectLst/>
            </p:spPr>
          </p:cxnSp>
          <p:cxnSp>
            <p:nvCxnSpPr>
              <p:cNvPr id="158" name="Straight Connector 157">
                <a:extLst>
                  <a:ext uri="{FF2B5EF4-FFF2-40B4-BE49-F238E27FC236}">
                    <a16:creationId xmlns:a16="http://schemas.microsoft.com/office/drawing/2014/main" id="{8D32BD17-2ADD-4250-BB31-36B539E635F7}"/>
                  </a:ext>
                </a:extLst>
              </p:cNvPr>
              <p:cNvCxnSpPr>
                <a:cxnSpLocks/>
              </p:cNvCxnSpPr>
              <p:nvPr/>
            </p:nvCxnSpPr>
            <p:spPr bwMode="auto">
              <a:xfrm flipH="1" flipV="1">
                <a:off x="4955745" y="3251801"/>
                <a:ext cx="105476" cy="332987"/>
              </a:xfrm>
              <a:prstGeom prst="line">
                <a:avLst/>
              </a:prstGeom>
              <a:solidFill>
                <a:srgbClr val="CAFACF"/>
              </a:solidFill>
              <a:ln w="9525" cap="flat" cmpd="sng" algn="ctr">
                <a:solidFill>
                  <a:schemeClr val="bg2"/>
                </a:solidFill>
                <a:prstDash val="solid"/>
                <a:round/>
                <a:headEnd type="none" w="med" len="med"/>
                <a:tailEnd type="none" w="med" len="med"/>
              </a:ln>
              <a:effectLst/>
            </p:spPr>
          </p:cxnSp>
          <p:cxnSp>
            <p:nvCxnSpPr>
              <p:cNvPr id="159" name="Straight Connector 158">
                <a:extLst>
                  <a:ext uri="{FF2B5EF4-FFF2-40B4-BE49-F238E27FC236}">
                    <a16:creationId xmlns:a16="http://schemas.microsoft.com/office/drawing/2014/main" id="{065017D0-A157-4160-BADE-452CB98F3D59}"/>
                  </a:ext>
                </a:extLst>
              </p:cNvPr>
              <p:cNvCxnSpPr/>
              <p:nvPr/>
            </p:nvCxnSpPr>
            <p:spPr bwMode="auto">
              <a:xfrm flipH="1" flipV="1">
                <a:off x="3669722" y="3384003"/>
                <a:ext cx="1286022" cy="219621"/>
              </a:xfrm>
              <a:prstGeom prst="line">
                <a:avLst/>
              </a:prstGeom>
              <a:solidFill>
                <a:srgbClr val="CAFACF"/>
              </a:solidFill>
              <a:ln w="9525" cap="flat" cmpd="sng" algn="ctr">
                <a:solidFill>
                  <a:schemeClr val="bg2"/>
                </a:solidFill>
                <a:prstDash val="solid"/>
                <a:round/>
                <a:headEnd type="none" w="med" len="med"/>
                <a:tailEnd type="none" w="med" len="med"/>
              </a:ln>
              <a:effectLst/>
            </p:spPr>
          </p:cxnSp>
        </p:grpSp>
      </p:grpSp>
      <p:grpSp>
        <p:nvGrpSpPr>
          <p:cNvPr id="48" name="Group 47">
            <a:extLst>
              <a:ext uri="{FF2B5EF4-FFF2-40B4-BE49-F238E27FC236}">
                <a16:creationId xmlns:a16="http://schemas.microsoft.com/office/drawing/2014/main" id="{F3AC5786-BA7D-4D8F-8225-9074741A7720}"/>
              </a:ext>
            </a:extLst>
          </p:cNvPr>
          <p:cNvGrpSpPr/>
          <p:nvPr/>
        </p:nvGrpSpPr>
        <p:grpSpPr>
          <a:xfrm>
            <a:off x="5557262" y="3237146"/>
            <a:ext cx="196365" cy="197600"/>
            <a:chOff x="5174937" y="4078972"/>
            <a:chExt cx="504825" cy="508000"/>
          </a:xfrm>
        </p:grpSpPr>
        <p:sp>
          <p:nvSpPr>
            <p:cNvPr id="138" name="Freeform 5">
              <a:extLst>
                <a:ext uri="{FF2B5EF4-FFF2-40B4-BE49-F238E27FC236}">
                  <a16:creationId xmlns:a16="http://schemas.microsoft.com/office/drawing/2014/main" id="{7FD2E0FC-F57F-44E9-AFC2-501B72C46024}"/>
                </a:ext>
              </a:extLst>
            </p:cNvPr>
            <p:cNvSpPr>
              <a:spLocks/>
            </p:cNvSpPr>
            <p:nvPr/>
          </p:nvSpPr>
          <p:spPr bwMode="auto">
            <a:xfrm>
              <a:off x="5301937" y="4167872"/>
              <a:ext cx="250825" cy="330200"/>
            </a:xfrm>
            <a:custGeom>
              <a:avLst/>
              <a:gdLst>
                <a:gd name="T0" fmla="*/ 78 w 158"/>
                <a:gd name="T1" fmla="*/ 208 h 208"/>
                <a:gd name="T2" fmla="*/ 158 w 158"/>
                <a:gd name="T3" fmla="*/ 208 h 208"/>
                <a:gd name="T4" fmla="*/ 158 w 158"/>
                <a:gd name="T5" fmla="*/ 88 h 208"/>
                <a:gd name="T6" fmla="*/ 158 w 158"/>
                <a:gd name="T7" fmla="*/ 0 h 208"/>
                <a:gd name="T8" fmla="*/ 0 w 158"/>
                <a:gd name="T9" fmla="*/ 0 h 208"/>
                <a:gd name="T10" fmla="*/ 0 w 158"/>
                <a:gd name="T11" fmla="*/ 55 h 208"/>
              </a:gdLst>
              <a:ahLst/>
              <a:cxnLst>
                <a:cxn ang="0">
                  <a:pos x="T0" y="T1"/>
                </a:cxn>
                <a:cxn ang="0">
                  <a:pos x="T2" y="T3"/>
                </a:cxn>
                <a:cxn ang="0">
                  <a:pos x="T4" y="T5"/>
                </a:cxn>
                <a:cxn ang="0">
                  <a:pos x="T6" y="T7"/>
                </a:cxn>
                <a:cxn ang="0">
                  <a:pos x="T8" y="T9"/>
                </a:cxn>
                <a:cxn ang="0">
                  <a:pos x="T10" y="T11"/>
                </a:cxn>
              </a:cxnLst>
              <a:rect l="0" t="0" r="r" b="b"/>
              <a:pathLst>
                <a:path w="158" h="208">
                  <a:moveTo>
                    <a:pt x="78" y="208"/>
                  </a:moveTo>
                  <a:lnTo>
                    <a:pt x="158" y="208"/>
                  </a:lnTo>
                  <a:lnTo>
                    <a:pt x="158" y="88"/>
                  </a:lnTo>
                  <a:lnTo>
                    <a:pt x="158" y="0"/>
                  </a:lnTo>
                  <a:lnTo>
                    <a:pt x="0" y="0"/>
                  </a:lnTo>
                  <a:lnTo>
                    <a:pt x="0" y="55"/>
                  </a:lnTo>
                </a:path>
              </a:pathLst>
            </a:custGeom>
            <a:noFill/>
            <a:ln w="6350" cap="flat">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 name="Rectangle 6">
              <a:extLst>
                <a:ext uri="{FF2B5EF4-FFF2-40B4-BE49-F238E27FC236}">
                  <a16:creationId xmlns:a16="http://schemas.microsoft.com/office/drawing/2014/main" id="{88B5C8C1-7EBE-4EE5-A1C6-617D5AA12745}"/>
                </a:ext>
              </a:extLst>
            </p:cNvPr>
            <p:cNvSpPr>
              <a:spLocks noChangeArrowheads="1"/>
            </p:cNvSpPr>
            <p:nvPr/>
          </p:nvSpPr>
          <p:spPr bwMode="auto">
            <a:xfrm>
              <a:off x="5174937" y="4255184"/>
              <a:ext cx="250825" cy="331788"/>
            </a:xfrm>
            <a:prstGeom prst="rect">
              <a:avLst/>
            </a:prstGeom>
            <a:noFill/>
            <a:ln w="6350" cap="flat">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 name="Freeform 7">
              <a:extLst>
                <a:ext uri="{FF2B5EF4-FFF2-40B4-BE49-F238E27FC236}">
                  <a16:creationId xmlns:a16="http://schemas.microsoft.com/office/drawing/2014/main" id="{557162D0-F04C-41AA-956D-C01D98B736E1}"/>
                </a:ext>
              </a:extLst>
            </p:cNvPr>
            <p:cNvSpPr>
              <a:spLocks/>
            </p:cNvSpPr>
            <p:nvPr/>
          </p:nvSpPr>
          <p:spPr bwMode="auto">
            <a:xfrm>
              <a:off x="5425762" y="4078972"/>
              <a:ext cx="254000" cy="330200"/>
            </a:xfrm>
            <a:custGeom>
              <a:avLst/>
              <a:gdLst>
                <a:gd name="T0" fmla="*/ 80 w 160"/>
                <a:gd name="T1" fmla="*/ 208 h 208"/>
                <a:gd name="T2" fmla="*/ 160 w 160"/>
                <a:gd name="T3" fmla="*/ 208 h 208"/>
                <a:gd name="T4" fmla="*/ 160 w 160"/>
                <a:gd name="T5" fmla="*/ 89 h 208"/>
                <a:gd name="T6" fmla="*/ 160 w 160"/>
                <a:gd name="T7" fmla="*/ 0 h 208"/>
                <a:gd name="T8" fmla="*/ 0 w 160"/>
                <a:gd name="T9" fmla="*/ 0 h 208"/>
                <a:gd name="T10" fmla="*/ 0 w 160"/>
                <a:gd name="T11" fmla="*/ 56 h 208"/>
              </a:gdLst>
              <a:ahLst/>
              <a:cxnLst>
                <a:cxn ang="0">
                  <a:pos x="T0" y="T1"/>
                </a:cxn>
                <a:cxn ang="0">
                  <a:pos x="T2" y="T3"/>
                </a:cxn>
                <a:cxn ang="0">
                  <a:pos x="T4" y="T5"/>
                </a:cxn>
                <a:cxn ang="0">
                  <a:pos x="T6" y="T7"/>
                </a:cxn>
                <a:cxn ang="0">
                  <a:pos x="T8" y="T9"/>
                </a:cxn>
                <a:cxn ang="0">
                  <a:pos x="T10" y="T11"/>
                </a:cxn>
              </a:cxnLst>
              <a:rect l="0" t="0" r="r" b="b"/>
              <a:pathLst>
                <a:path w="160" h="208">
                  <a:moveTo>
                    <a:pt x="80" y="208"/>
                  </a:moveTo>
                  <a:lnTo>
                    <a:pt x="160" y="208"/>
                  </a:lnTo>
                  <a:lnTo>
                    <a:pt x="160" y="89"/>
                  </a:lnTo>
                  <a:lnTo>
                    <a:pt x="160" y="0"/>
                  </a:lnTo>
                  <a:lnTo>
                    <a:pt x="0" y="0"/>
                  </a:lnTo>
                  <a:lnTo>
                    <a:pt x="0" y="56"/>
                  </a:lnTo>
                </a:path>
              </a:pathLst>
            </a:custGeom>
            <a:noFill/>
            <a:ln w="6350" cap="flat">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49" name="Group 48">
            <a:extLst>
              <a:ext uri="{FF2B5EF4-FFF2-40B4-BE49-F238E27FC236}">
                <a16:creationId xmlns:a16="http://schemas.microsoft.com/office/drawing/2014/main" id="{3D10F7AF-8FD3-4633-AF93-17655DE2B671}"/>
              </a:ext>
            </a:extLst>
          </p:cNvPr>
          <p:cNvGrpSpPr/>
          <p:nvPr/>
        </p:nvGrpSpPr>
        <p:grpSpPr>
          <a:xfrm>
            <a:off x="3324994" y="3282225"/>
            <a:ext cx="175110" cy="159882"/>
            <a:chOff x="1368018" y="4543386"/>
            <a:chExt cx="175110" cy="159882"/>
          </a:xfrm>
        </p:grpSpPr>
        <p:sp>
          <p:nvSpPr>
            <p:cNvPr id="135" name="Freeform: Shape 131">
              <a:extLst>
                <a:ext uri="{FF2B5EF4-FFF2-40B4-BE49-F238E27FC236}">
                  <a16:creationId xmlns:a16="http://schemas.microsoft.com/office/drawing/2014/main" id="{05FA9575-C57A-4D86-8A9B-D9F4A25A72C8}"/>
                </a:ext>
              </a:extLst>
            </p:cNvPr>
            <p:cNvSpPr/>
            <p:nvPr/>
          </p:nvSpPr>
          <p:spPr>
            <a:xfrm>
              <a:off x="1405723" y="4569127"/>
              <a:ext cx="97887" cy="134141"/>
            </a:xfrm>
            <a:custGeom>
              <a:avLst/>
              <a:gdLst/>
              <a:ahLst/>
              <a:cxnLst/>
              <a:rect l="0" t="0" r="0" b="0"/>
              <a:pathLst>
                <a:path w="97886" h="134141">
                  <a:moveTo>
                    <a:pt x="97724" y="132891"/>
                  </a:moveTo>
                  <a:lnTo>
                    <a:pt x="97724" y="100987"/>
                  </a:lnTo>
                  <a:cubicBezTo>
                    <a:pt x="97724" y="78509"/>
                    <a:pt x="82135" y="60020"/>
                    <a:pt x="61470" y="54944"/>
                  </a:cubicBezTo>
                  <a:cubicBezTo>
                    <a:pt x="70896" y="50594"/>
                    <a:pt x="77422" y="41167"/>
                    <a:pt x="77422" y="30291"/>
                  </a:cubicBezTo>
                  <a:cubicBezTo>
                    <a:pt x="77422" y="15427"/>
                    <a:pt x="65458" y="3463"/>
                    <a:pt x="50594" y="3463"/>
                  </a:cubicBezTo>
                  <a:cubicBezTo>
                    <a:pt x="35729" y="3463"/>
                    <a:pt x="23765" y="15427"/>
                    <a:pt x="23765" y="30291"/>
                  </a:cubicBezTo>
                  <a:cubicBezTo>
                    <a:pt x="23765" y="41167"/>
                    <a:pt x="30291" y="50594"/>
                    <a:pt x="39717" y="54944"/>
                  </a:cubicBezTo>
                  <a:cubicBezTo>
                    <a:pt x="18690" y="60020"/>
                    <a:pt x="3463" y="78509"/>
                    <a:pt x="3463" y="100987"/>
                  </a:cubicBezTo>
                  <a:lnTo>
                    <a:pt x="3463" y="132891"/>
                  </a:lnTo>
                </a:path>
              </a:pathLst>
            </a:custGeom>
            <a:noFill/>
            <a:ln w="6350" cap="rnd">
              <a:solidFill>
                <a:schemeClr val="bg2"/>
              </a:solidFill>
              <a:prstDash val="solid"/>
              <a:round/>
            </a:ln>
          </p:spPr>
          <p:txBody>
            <a:bodyPr/>
            <a:lstStyle/>
            <a:p>
              <a:endParaRPr lang="en-US">
                <a:solidFill>
                  <a:srgbClr val="000000"/>
                </a:solidFill>
              </a:endParaRPr>
            </a:p>
          </p:txBody>
        </p:sp>
        <p:sp>
          <p:nvSpPr>
            <p:cNvPr id="136" name="Freeform: Shape 132">
              <a:extLst>
                <a:ext uri="{FF2B5EF4-FFF2-40B4-BE49-F238E27FC236}">
                  <a16:creationId xmlns:a16="http://schemas.microsoft.com/office/drawing/2014/main" id="{43DBDEA8-1125-4D25-ADFA-44AB221A70F4}"/>
                </a:ext>
              </a:extLst>
            </p:cNvPr>
            <p:cNvSpPr/>
            <p:nvPr/>
          </p:nvSpPr>
          <p:spPr>
            <a:xfrm>
              <a:off x="1463368" y="4543386"/>
              <a:ext cx="79760" cy="134141"/>
            </a:xfrm>
            <a:custGeom>
              <a:avLst/>
              <a:gdLst/>
              <a:ahLst/>
              <a:cxnLst/>
              <a:rect l="0" t="0" r="0" b="0"/>
              <a:pathLst>
                <a:path w="79759" h="134141">
                  <a:moveTo>
                    <a:pt x="77422" y="132891"/>
                  </a:moveTo>
                  <a:lnTo>
                    <a:pt x="77422" y="100987"/>
                  </a:lnTo>
                  <a:cubicBezTo>
                    <a:pt x="77422" y="78509"/>
                    <a:pt x="61832" y="60020"/>
                    <a:pt x="41167" y="54944"/>
                  </a:cubicBezTo>
                  <a:cubicBezTo>
                    <a:pt x="50594" y="50594"/>
                    <a:pt x="57119" y="41167"/>
                    <a:pt x="57119" y="30291"/>
                  </a:cubicBezTo>
                  <a:cubicBezTo>
                    <a:pt x="57119" y="15427"/>
                    <a:pt x="45155" y="3463"/>
                    <a:pt x="30291" y="3463"/>
                  </a:cubicBezTo>
                  <a:cubicBezTo>
                    <a:pt x="15427" y="3463"/>
                    <a:pt x="3463" y="15427"/>
                    <a:pt x="3463" y="30291"/>
                  </a:cubicBezTo>
                </a:path>
              </a:pathLst>
            </a:custGeom>
            <a:noFill/>
            <a:ln w="6350" cap="rnd">
              <a:solidFill>
                <a:schemeClr val="bg2"/>
              </a:solidFill>
              <a:prstDash val="solid"/>
              <a:round/>
            </a:ln>
          </p:spPr>
          <p:txBody>
            <a:bodyPr/>
            <a:lstStyle/>
            <a:p>
              <a:endParaRPr lang="en-US">
                <a:solidFill>
                  <a:srgbClr val="000000"/>
                </a:solidFill>
              </a:endParaRPr>
            </a:p>
          </p:txBody>
        </p:sp>
        <p:sp>
          <p:nvSpPr>
            <p:cNvPr id="137" name="Freeform: Shape 133">
              <a:extLst>
                <a:ext uri="{FF2B5EF4-FFF2-40B4-BE49-F238E27FC236}">
                  <a16:creationId xmlns:a16="http://schemas.microsoft.com/office/drawing/2014/main" id="{5E240D26-B29B-4BFE-B72E-4604D6DE7B33}"/>
                </a:ext>
              </a:extLst>
            </p:cNvPr>
            <p:cNvSpPr/>
            <p:nvPr/>
          </p:nvSpPr>
          <p:spPr>
            <a:xfrm>
              <a:off x="1368018" y="4543386"/>
              <a:ext cx="79760" cy="134141"/>
            </a:xfrm>
            <a:custGeom>
              <a:avLst/>
              <a:gdLst/>
              <a:ahLst/>
              <a:cxnLst/>
              <a:rect l="0" t="0" r="0" b="0"/>
              <a:pathLst>
                <a:path w="79759" h="134141">
                  <a:moveTo>
                    <a:pt x="3463" y="132891"/>
                  </a:moveTo>
                  <a:lnTo>
                    <a:pt x="3463" y="100987"/>
                  </a:lnTo>
                  <a:cubicBezTo>
                    <a:pt x="3463" y="78509"/>
                    <a:pt x="19052" y="60020"/>
                    <a:pt x="39717" y="54944"/>
                  </a:cubicBezTo>
                  <a:cubicBezTo>
                    <a:pt x="30291" y="50594"/>
                    <a:pt x="23765" y="41167"/>
                    <a:pt x="23765" y="30291"/>
                  </a:cubicBezTo>
                  <a:cubicBezTo>
                    <a:pt x="23765" y="15427"/>
                    <a:pt x="35729" y="3463"/>
                    <a:pt x="50594" y="3463"/>
                  </a:cubicBezTo>
                  <a:cubicBezTo>
                    <a:pt x="65458" y="3463"/>
                    <a:pt x="77422" y="15427"/>
                    <a:pt x="77422" y="30291"/>
                  </a:cubicBezTo>
                </a:path>
              </a:pathLst>
            </a:custGeom>
            <a:noFill/>
            <a:ln w="6350" cap="rnd">
              <a:solidFill>
                <a:schemeClr val="bg2"/>
              </a:solidFill>
              <a:prstDash val="solid"/>
              <a:round/>
            </a:ln>
          </p:spPr>
          <p:txBody>
            <a:bodyPr/>
            <a:lstStyle/>
            <a:p>
              <a:endParaRPr lang="en-US">
                <a:solidFill>
                  <a:srgbClr val="000000"/>
                </a:solidFill>
              </a:endParaRPr>
            </a:p>
          </p:txBody>
        </p:sp>
      </p:grpSp>
      <p:sp>
        <p:nvSpPr>
          <p:cNvPr id="50" name="Freeform: Shape 46">
            <a:extLst>
              <a:ext uri="{FF2B5EF4-FFF2-40B4-BE49-F238E27FC236}">
                <a16:creationId xmlns:a16="http://schemas.microsoft.com/office/drawing/2014/main" id="{53E63156-BD1C-4CB6-AE5A-F552FC0F872B}"/>
              </a:ext>
            </a:extLst>
          </p:cNvPr>
          <p:cNvSpPr/>
          <p:nvPr/>
        </p:nvSpPr>
        <p:spPr>
          <a:xfrm>
            <a:off x="3322335" y="2704677"/>
            <a:ext cx="94262" cy="130516"/>
          </a:xfrm>
          <a:custGeom>
            <a:avLst/>
            <a:gdLst/>
            <a:ahLst/>
            <a:cxnLst/>
            <a:rect l="0" t="0" r="0" b="0"/>
            <a:pathLst>
              <a:path w="94261" h="130515">
                <a:moveTo>
                  <a:pt x="95568" y="130735"/>
                </a:moveTo>
                <a:lnTo>
                  <a:pt x="95568" y="98831"/>
                </a:lnTo>
                <a:cubicBezTo>
                  <a:pt x="95568" y="76353"/>
                  <a:pt x="79979" y="57864"/>
                  <a:pt x="59314" y="52788"/>
                </a:cubicBezTo>
                <a:cubicBezTo>
                  <a:pt x="68740" y="48437"/>
                  <a:pt x="75266" y="39011"/>
                  <a:pt x="75266" y="28135"/>
                </a:cubicBezTo>
                <a:cubicBezTo>
                  <a:pt x="75266" y="13271"/>
                  <a:pt x="63302" y="1307"/>
                  <a:pt x="48437" y="1307"/>
                </a:cubicBezTo>
                <a:cubicBezTo>
                  <a:pt x="33573" y="1307"/>
                  <a:pt x="21609" y="13271"/>
                  <a:pt x="21609" y="28135"/>
                </a:cubicBezTo>
                <a:cubicBezTo>
                  <a:pt x="21609" y="39011"/>
                  <a:pt x="28135" y="48437"/>
                  <a:pt x="37561" y="52788"/>
                </a:cubicBezTo>
                <a:cubicBezTo>
                  <a:pt x="16534" y="57864"/>
                  <a:pt x="1307" y="76353"/>
                  <a:pt x="1307" y="98831"/>
                </a:cubicBezTo>
                <a:lnTo>
                  <a:pt x="1307" y="130735"/>
                </a:lnTo>
              </a:path>
            </a:pathLst>
          </a:custGeom>
          <a:noFill/>
          <a:ln w="6350" cap="rnd">
            <a:solidFill>
              <a:schemeClr val="bg2"/>
            </a:solidFill>
            <a:prstDash val="solid"/>
            <a:round/>
          </a:ln>
        </p:spPr>
        <p:txBody>
          <a:bodyPr/>
          <a:lstStyle/>
          <a:p>
            <a:endParaRPr lang="en-US">
              <a:solidFill>
                <a:srgbClr val="000000"/>
              </a:solidFill>
            </a:endParaRPr>
          </a:p>
        </p:txBody>
      </p:sp>
      <p:grpSp>
        <p:nvGrpSpPr>
          <p:cNvPr id="51" name="Group 50">
            <a:extLst>
              <a:ext uri="{FF2B5EF4-FFF2-40B4-BE49-F238E27FC236}">
                <a16:creationId xmlns:a16="http://schemas.microsoft.com/office/drawing/2014/main" id="{9035A73F-7C72-45E3-B0D3-D39264678C24}"/>
              </a:ext>
            </a:extLst>
          </p:cNvPr>
          <p:cNvGrpSpPr/>
          <p:nvPr/>
        </p:nvGrpSpPr>
        <p:grpSpPr>
          <a:xfrm>
            <a:off x="4928373" y="2467139"/>
            <a:ext cx="164362" cy="164363"/>
            <a:chOff x="1935994" y="4097687"/>
            <a:chExt cx="181997" cy="181998"/>
          </a:xfrm>
        </p:grpSpPr>
        <p:sp>
          <p:nvSpPr>
            <p:cNvPr id="131" name="Freeform: Shape 127">
              <a:extLst>
                <a:ext uri="{FF2B5EF4-FFF2-40B4-BE49-F238E27FC236}">
                  <a16:creationId xmlns:a16="http://schemas.microsoft.com/office/drawing/2014/main" id="{BE6BD753-EB0F-4582-9A8E-CFFBBDD6A24F}"/>
                </a:ext>
              </a:extLst>
            </p:cNvPr>
            <p:cNvSpPr/>
            <p:nvPr/>
          </p:nvSpPr>
          <p:spPr>
            <a:xfrm>
              <a:off x="1947595" y="4185423"/>
              <a:ext cx="170396" cy="94262"/>
            </a:xfrm>
            <a:custGeom>
              <a:avLst/>
              <a:gdLst/>
              <a:ahLst/>
              <a:cxnLst/>
              <a:rect l="0" t="0" r="0" b="0"/>
              <a:pathLst>
                <a:path w="170395" h="94261">
                  <a:moveTo>
                    <a:pt x="167465" y="3595"/>
                  </a:moveTo>
                  <a:cubicBezTo>
                    <a:pt x="167465" y="52176"/>
                    <a:pt x="128310" y="91330"/>
                    <a:pt x="79729" y="91330"/>
                  </a:cubicBezTo>
                  <a:cubicBezTo>
                    <a:pt x="47100" y="91330"/>
                    <a:pt x="18822" y="73566"/>
                    <a:pt x="3595" y="47463"/>
                  </a:cubicBezTo>
                  <a:lnTo>
                    <a:pt x="3595" y="91330"/>
                  </a:lnTo>
                </a:path>
              </a:pathLst>
            </a:custGeom>
            <a:noFill/>
            <a:ln w="6350" cap="rnd">
              <a:solidFill>
                <a:schemeClr val="bg2"/>
              </a:solidFill>
              <a:prstDash val="solid"/>
              <a:round/>
            </a:ln>
          </p:spPr>
          <p:txBody>
            <a:bodyPr/>
            <a:lstStyle/>
            <a:p>
              <a:endParaRPr lang="en-US">
                <a:solidFill>
                  <a:srgbClr val="000000"/>
                </a:solidFill>
              </a:endParaRPr>
            </a:p>
          </p:txBody>
        </p:sp>
        <p:sp>
          <p:nvSpPr>
            <p:cNvPr id="132" name="Freeform: Shape 128">
              <a:extLst>
                <a:ext uri="{FF2B5EF4-FFF2-40B4-BE49-F238E27FC236}">
                  <a16:creationId xmlns:a16="http://schemas.microsoft.com/office/drawing/2014/main" id="{C4725FAB-9900-4F2E-B502-802EE67CA19B}"/>
                </a:ext>
              </a:extLst>
            </p:cNvPr>
            <p:cNvSpPr/>
            <p:nvPr/>
          </p:nvSpPr>
          <p:spPr>
            <a:xfrm>
              <a:off x="1935994" y="4097687"/>
              <a:ext cx="170396" cy="94262"/>
            </a:xfrm>
            <a:custGeom>
              <a:avLst/>
              <a:gdLst/>
              <a:ahLst/>
              <a:cxnLst/>
              <a:rect l="0" t="0" r="0" b="0"/>
              <a:pathLst>
                <a:path w="170395" h="94261">
                  <a:moveTo>
                    <a:pt x="3595" y="91330"/>
                  </a:moveTo>
                  <a:cubicBezTo>
                    <a:pt x="3595" y="42749"/>
                    <a:pt x="42749" y="3595"/>
                    <a:pt x="91330" y="3595"/>
                  </a:cubicBezTo>
                  <a:cubicBezTo>
                    <a:pt x="123959" y="3595"/>
                    <a:pt x="152238" y="21359"/>
                    <a:pt x="167465" y="47463"/>
                  </a:cubicBezTo>
                  <a:lnTo>
                    <a:pt x="167465" y="3595"/>
                  </a:lnTo>
                </a:path>
              </a:pathLst>
            </a:custGeom>
            <a:noFill/>
            <a:ln w="6350" cap="rnd">
              <a:solidFill>
                <a:schemeClr val="bg2"/>
              </a:solidFill>
              <a:prstDash val="solid"/>
              <a:round/>
            </a:ln>
          </p:spPr>
          <p:txBody>
            <a:bodyPr/>
            <a:lstStyle/>
            <a:p>
              <a:endParaRPr lang="en-US">
                <a:solidFill>
                  <a:srgbClr val="000000"/>
                </a:solidFill>
              </a:endParaRPr>
            </a:p>
          </p:txBody>
        </p:sp>
        <p:sp>
          <p:nvSpPr>
            <p:cNvPr id="133" name="Freeform: Shape 129">
              <a:extLst>
                <a:ext uri="{FF2B5EF4-FFF2-40B4-BE49-F238E27FC236}">
                  <a16:creationId xmlns:a16="http://schemas.microsoft.com/office/drawing/2014/main" id="{9A2F6BB0-1B82-46B0-B46A-97155566865A}"/>
                </a:ext>
              </a:extLst>
            </p:cNvPr>
            <p:cNvSpPr/>
            <p:nvPr/>
          </p:nvSpPr>
          <p:spPr>
            <a:xfrm>
              <a:off x="2055633" y="4141555"/>
              <a:ext cx="50756" cy="3625"/>
            </a:xfrm>
            <a:custGeom>
              <a:avLst/>
              <a:gdLst/>
              <a:ahLst/>
              <a:cxnLst/>
              <a:rect l="0" t="0" r="0" b="0"/>
              <a:pathLst>
                <a:path w="50756" h="3625">
                  <a:moveTo>
                    <a:pt x="47463" y="3595"/>
                  </a:moveTo>
                  <a:lnTo>
                    <a:pt x="3595" y="3595"/>
                  </a:lnTo>
                </a:path>
              </a:pathLst>
            </a:custGeom>
            <a:ln w="6350" cap="rnd">
              <a:solidFill>
                <a:schemeClr val="bg2"/>
              </a:solidFill>
              <a:prstDash val="solid"/>
              <a:round/>
            </a:ln>
          </p:spPr>
          <p:txBody>
            <a:bodyPr/>
            <a:lstStyle/>
            <a:p>
              <a:endParaRPr lang="en-US">
                <a:solidFill>
                  <a:srgbClr val="000000"/>
                </a:solidFill>
              </a:endParaRPr>
            </a:p>
          </p:txBody>
        </p:sp>
        <p:sp>
          <p:nvSpPr>
            <p:cNvPr id="134" name="Freeform: Shape 130">
              <a:extLst>
                <a:ext uri="{FF2B5EF4-FFF2-40B4-BE49-F238E27FC236}">
                  <a16:creationId xmlns:a16="http://schemas.microsoft.com/office/drawing/2014/main" id="{8ADFECCA-F861-422F-B95F-34AF8E1857FE}"/>
                </a:ext>
              </a:extLst>
            </p:cNvPr>
            <p:cNvSpPr/>
            <p:nvPr/>
          </p:nvSpPr>
          <p:spPr>
            <a:xfrm>
              <a:off x="1947595" y="4229291"/>
              <a:ext cx="50756" cy="3625"/>
            </a:xfrm>
            <a:custGeom>
              <a:avLst/>
              <a:gdLst/>
              <a:ahLst/>
              <a:cxnLst/>
              <a:rect l="0" t="0" r="0" b="0"/>
              <a:pathLst>
                <a:path w="50756" h="3625">
                  <a:moveTo>
                    <a:pt x="3595" y="3595"/>
                  </a:moveTo>
                  <a:lnTo>
                    <a:pt x="47462" y="3595"/>
                  </a:lnTo>
                </a:path>
              </a:pathLst>
            </a:custGeom>
            <a:ln w="6350" cap="rnd">
              <a:solidFill>
                <a:schemeClr val="bg2"/>
              </a:solidFill>
              <a:prstDash val="solid"/>
              <a:round/>
            </a:ln>
          </p:spPr>
          <p:txBody>
            <a:bodyPr/>
            <a:lstStyle/>
            <a:p>
              <a:endParaRPr lang="en-US">
                <a:solidFill>
                  <a:srgbClr val="000000"/>
                </a:solidFill>
              </a:endParaRPr>
            </a:p>
          </p:txBody>
        </p:sp>
      </p:grpSp>
      <p:sp>
        <p:nvSpPr>
          <p:cNvPr id="52" name="Freeform: Shape 48">
            <a:extLst>
              <a:ext uri="{FF2B5EF4-FFF2-40B4-BE49-F238E27FC236}">
                <a16:creationId xmlns:a16="http://schemas.microsoft.com/office/drawing/2014/main" id="{2D67EE96-DE23-401F-AD53-17380A80AFFC}"/>
              </a:ext>
            </a:extLst>
          </p:cNvPr>
          <p:cNvSpPr/>
          <p:nvPr/>
        </p:nvSpPr>
        <p:spPr>
          <a:xfrm>
            <a:off x="3865452" y="3490295"/>
            <a:ext cx="94262" cy="130516"/>
          </a:xfrm>
          <a:custGeom>
            <a:avLst/>
            <a:gdLst/>
            <a:ahLst/>
            <a:cxnLst/>
            <a:rect l="0" t="0" r="0" b="0"/>
            <a:pathLst>
              <a:path w="94261" h="130515">
                <a:moveTo>
                  <a:pt x="95568" y="130735"/>
                </a:moveTo>
                <a:lnTo>
                  <a:pt x="95568" y="98831"/>
                </a:lnTo>
                <a:cubicBezTo>
                  <a:pt x="95568" y="76353"/>
                  <a:pt x="79979" y="57864"/>
                  <a:pt x="59314" y="52788"/>
                </a:cubicBezTo>
                <a:cubicBezTo>
                  <a:pt x="68740" y="48437"/>
                  <a:pt x="75266" y="39011"/>
                  <a:pt x="75266" y="28135"/>
                </a:cubicBezTo>
                <a:cubicBezTo>
                  <a:pt x="75266" y="13271"/>
                  <a:pt x="63302" y="1307"/>
                  <a:pt x="48437" y="1307"/>
                </a:cubicBezTo>
                <a:cubicBezTo>
                  <a:pt x="33573" y="1307"/>
                  <a:pt x="21609" y="13271"/>
                  <a:pt x="21609" y="28135"/>
                </a:cubicBezTo>
                <a:cubicBezTo>
                  <a:pt x="21609" y="39011"/>
                  <a:pt x="28135" y="48437"/>
                  <a:pt x="37561" y="52788"/>
                </a:cubicBezTo>
                <a:cubicBezTo>
                  <a:pt x="16534" y="57864"/>
                  <a:pt x="1307" y="76353"/>
                  <a:pt x="1307" y="98831"/>
                </a:cubicBezTo>
                <a:lnTo>
                  <a:pt x="1307" y="130735"/>
                </a:lnTo>
              </a:path>
            </a:pathLst>
          </a:custGeom>
          <a:noFill/>
          <a:ln w="6350" cap="rnd">
            <a:solidFill>
              <a:schemeClr val="bg2"/>
            </a:solidFill>
            <a:prstDash val="solid"/>
            <a:round/>
          </a:ln>
        </p:spPr>
        <p:txBody>
          <a:bodyPr/>
          <a:lstStyle/>
          <a:p>
            <a:endParaRPr lang="en-US">
              <a:solidFill>
                <a:srgbClr val="000000"/>
              </a:solidFill>
            </a:endParaRPr>
          </a:p>
        </p:txBody>
      </p:sp>
      <p:grpSp>
        <p:nvGrpSpPr>
          <p:cNvPr id="53" name="Group 52">
            <a:extLst>
              <a:ext uri="{FF2B5EF4-FFF2-40B4-BE49-F238E27FC236}">
                <a16:creationId xmlns:a16="http://schemas.microsoft.com/office/drawing/2014/main" id="{B600D1B0-EF43-4F10-9622-A7461E7D3AF8}"/>
              </a:ext>
            </a:extLst>
          </p:cNvPr>
          <p:cNvGrpSpPr/>
          <p:nvPr/>
        </p:nvGrpSpPr>
        <p:grpSpPr>
          <a:xfrm>
            <a:off x="4195536" y="3013785"/>
            <a:ext cx="177647" cy="177647"/>
            <a:chOff x="1367224" y="4890635"/>
            <a:chExt cx="177647" cy="177647"/>
          </a:xfrm>
        </p:grpSpPr>
        <p:sp>
          <p:nvSpPr>
            <p:cNvPr id="128" name="Freeform: Shape 124">
              <a:extLst>
                <a:ext uri="{FF2B5EF4-FFF2-40B4-BE49-F238E27FC236}">
                  <a16:creationId xmlns:a16="http://schemas.microsoft.com/office/drawing/2014/main" id="{1F356B8E-E4ED-4DFD-8FD4-A202F89CDFF2}"/>
                </a:ext>
              </a:extLst>
            </p:cNvPr>
            <p:cNvSpPr/>
            <p:nvPr/>
          </p:nvSpPr>
          <p:spPr>
            <a:xfrm>
              <a:off x="1435295" y="4916400"/>
              <a:ext cx="39880" cy="54382"/>
            </a:xfrm>
            <a:custGeom>
              <a:avLst/>
              <a:gdLst/>
              <a:ahLst/>
              <a:cxnLst/>
              <a:rect l="0" t="0" r="0" b="0"/>
              <a:pathLst>
                <a:path w="39879" h="54381">
                  <a:moveTo>
                    <a:pt x="3619" y="23084"/>
                  </a:moveTo>
                  <a:cubicBezTo>
                    <a:pt x="2169" y="10758"/>
                    <a:pt x="10870" y="2782"/>
                    <a:pt x="22109" y="3507"/>
                  </a:cubicBezTo>
                  <a:cubicBezTo>
                    <a:pt x="31535" y="3869"/>
                    <a:pt x="39874" y="11845"/>
                    <a:pt x="37699" y="21634"/>
                  </a:cubicBezTo>
                  <a:cubicBezTo>
                    <a:pt x="36248" y="27797"/>
                    <a:pt x="32623" y="31423"/>
                    <a:pt x="28272" y="35773"/>
                  </a:cubicBezTo>
                  <a:cubicBezTo>
                    <a:pt x="23197" y="40849"/>
                    <a:pt x="21022" y="44474"/>
                    <a:pt x="21022" y="51725"/>
                  </a:cubicBezTo>
                </a:path>
              </a:pathLst>
            </a:custGeom>
            <a:noFill/>
            <a:ln w="6350" cap="rnd">
              <a:solidFill>
                <a:schemeClr val="bg2"/>
              </a:solidFill>
              <a:prstDash val="solid"/>
              <a:round/>
            </a:ln>
          </p:spPr>
          <p:txBody>
            <a:bodyPr/>
            <a:lstStyle/>
            <a:p>
              <a:endParaRPr lang="en-US">
                <a:solidFill>
                  <a:srgbClr val="000000"/>
                </a:solidFill>
              </a:endParaRPr>
            </a:p>
          </p:txBody>
        </p:sp>
        <p:sp>
          <p:nvSpPr>
            <p:cNvPr id="129" name="Freeform: Shape 125">
              <a:extLst>
                <a:ext uri="{FF2B5EF4-FFF2-40B4-BE49-F238E27FC236}">
                  <a16:creationId xmlns:a16="http://schemas.microsoft.com/office/drawing/2014/main" id="{71C7328F-BEDA-4FD5-995F-4552182E13D9}"/>
                </a:ext>
              </a:extLst>
            </p:cNvPr>
            <p:cNvSpPr/>
            <p:nvPr/>
          </p:nvSpPr>
          <p:spPr>
            <a:xfrm>
              <a:off x="1447434" y="4980996"/>
              <a:ext cx="14502" cy="14502"/>
            </a:xfrm>
            <a:custGeom>
              <a:avLst/>
              <a:gdLst/>
              <a:ahLst/>
              <a:cxnLst/>
              <a:rect l="0" t="0" r="0" b="0"/>
              <a:pathLst>
                <a:path w="14501" h="14501">
                  <a:moveTo>
                    <a:pt x="2719" y="8882"/>
                  </a:moveTo>
                  <a:cubicBezTo>
                    <a:pt x="2719" y="5257"/>
                    <a:pt x="5619" y="2719"/>
                    <a:pt x="8882" y="2719"/>
                  </a:cubicBezTo>
                  <a:cubicBezTo>
                    <a:pt x="12508" y="2719"/>
                    <a:pt x="15046" y="5619"/>
                    <a:pt x="15046" y="8882"/>
                  </a:cubicBezTo>
                  <a:cubicBezTo>
                    <a:pt x="15046" y="12508"/>
                    <a:pt x="12145" y="15046"/>
                    <a:pt x="8882" y="15046"/>
                  </a:cubicBezTo>
                  <a:cubicBezTo>
                    <a:pt x="5257" y="15408"/>
                    <a:pt x="2719" y="12508"/>
                    <a:pt x="2719" y="8882"/>
                  </a:cubicBezTo>
                  <a:close/>
                </a:path>
              </a:pathLst>
            </a:custGeom>
            <a:solidFill>
              <a:srgbClr val="010101"/>
            </a:solidFill>
            <a:ln w="6350" cap="flat">
              <a:solidFill>
                <a:schemeClr val="bg2"/>
              </a:solidFill>
              <a:prstDash val="solid"/>
              <a:miter/>
            </a:ln>
          </p:spPr>
          <p:txBody>
            <a:bodyPr/>
            <a:lstStyle/>
            <a:p>
              <a:endParaRPr lang="en-US">
                <a:solidFill>
                  <a:srgbClr val="000000"/>
                </a:solidFill>
              </a:endParaRPr>
            </a:p>
          </p:txBody>
        </p:sp>
        <p:sp>
          <p:nvSpPr>
            <p:cNvPr id="130" name="Freeform: Shape 126">
              <a:extLst>
                <a:ext uri="{FF2B5EF4-FFF2-40B4-BE49-F238E27FC236}">
                  <a16:creationId xmlns:a16="http://schemas.microsoft.com/office/drawing/2014/main" id="{CF249790-59A6-4729-9CAE-31F82DF371E4}"/>
                </a:ext>
              </a:extLst>
            </p:cNvPr>
            <p:cNvSpPr/>
            <p:nvPr/>
          </p:nvSpPr>
          <p:spPr>
            <a:xfrm>
              <a:off x="1367224" y="4890635"/>
              <a:ext cx="177647" cy="177647"/>
            </a:xfrm>
            <a:custGeom>
              <a:avLst/>
              <a:gdLst/>
              <a:ahLst/>
              <a:cxnLst/>
              <a:rect l="0" t="0" r="0" b="0"/>
              <a:pathLst>
                <a:path w="177646" h="177646">
                  <a:moveTo>
                    <a:pt x="83654" y="132960"/>
                  </a:moveTo>
                  <a:lnTo>
                    <a:pt x="44499" y="132960"/>
                  </a:lnTo>
                  <a:cubicBezTo>
                    <a:pt x="20934" y="132960"/>
                    <a:pt x="1356" y="113745"/>
                    <a:pt x="1356" y="89817"/>
                  </a:cubicBezTo>
                  <a:lnTo>
                    <a:pt x="1356" y="44499"/>
                  </a:lnTo>
                  <a:cubicBezTo>
                    <a:pt x="1356" y="20934"/>
                    <a:pt x="20934" y="1356"/>
                    <a:pt x="44499" y="1356"/>
                  </a:cubicBezTo>
                  <a:lnTo>
                    <a:pt x="133685" y="1356"/>
                  </a:lnTo>
                  <a:cubicBezTo>
                    <a:pt x="157613" y="1356"/>
                    <a:pt x="176465" y="20571"/>
                    <a:pt x="176465" y="44499"/>
                  </a:cubicBezTo>
                  <a:lnTo>
                    <a:pt x="176465" y="89817"/>
                  </a:lnTo>
                  <a:cubicBezTo>
                    <a:pt x="176465" y="113383"/>
                    <a:pt x="157251" y="132960"/>
                    <a:pt x="133685" y="132960"/>
                  </a:cubicBezTo>
                  <a:lnTo>
                    <a:pt x="114108" y="132960"/>
                  </a:lnTo>
                  <a:lnTo>
                    <a:pt x="88730" y="176828"/>
                  </a:lnTo>
                </a:path>
              </a:pathLst>
            </a:custGeom>
            <a:noFill/>
            <a:ln w="6350" cap="rnd">
              <a:solidFill>
                <a:schemeClr val="bg2"/>
              </a:solidFill>
              <a:prstDash val="solid"/>
              <a:round/>
            </a:ln>
          </p:spPr>
          <p:txBody>
            <a:bodyPr/>
            <a:lstStyle/>
            <a:p>
              <a:endParaRPr lang="en-US">
                <a:solidFill>
                  <a:srgbClr val="000000"/>
                </a:solidFill>
              </a:endParaRPr>
            </a:p>
          </p:txBody>
        </p:sp>
      </p:grpSp>
      <p:grpSp>
        <p:nvGrpSpPr>
          <p:cNvPr id="54" name="Group 53">
            <a:extLst>
              <a:ext uri="{FF2B5EF4-FFF2-40B4-BE49-F238E27FC236}">
                <a16:creationId xmlns:a16="http://schemas.microsoft.com/office/drawing/2014/main" id="{A0334271-B09C-4C2B-91C0-1C6C1A6D4515}"/>
              </a:ext>
            </a:extLst>
          </p:cNvPr>
          <p:cNvGrpSpPr/>
          <p:nvPr/>
        </p:nvGrpSpPr>
        <p:grpSpPr>
          <a:xfrm>
            <a:off x="3665444" y="2127689"/>
            <a:ext cx="177647" cy="177647"/>
            <a:chOff x="1367224" y="4890635"/>
            <a:chExt cx="177647" cy="177647"/>
          </a:xfrm>
        </p:grpSpPr>
        <p:sp>
          <p:nvSpPr>
            <p:cNvPr id="125" name="Freeform: Shape 121">
              <a:extLst>
                <a:ext uri="{FF2B5EF4-FFF2-40B4-BE49-F238E27FC236}">
                  <a16:creationId xmlns:a16="http://schemas.microsoft.com/office/drawing/2014/main" id="{08A7B718-0506-4CD7-9819-D7666F6F468C}"/>
                </a:ext>
              </a:extLst>
            </p:cNvPr>
            <p:cNvSpPr/>
            <p:nvPr/>
          </p:nvSpPr>
          <p:spPr>
            <a:xfrm>
              <a:off x="1435295" y="4916400"/>
              <a:ext cx="39880" cy="54382"/>
            </a:xfrm>
            <a:custGeom>
              <a:avLst/>
              <a:gdLst/>
              <a:ahLst/>
              <a:cxnLst/>
              <a:rect l="0" t="0" r="0" b="0"/>
              <a:pathLst>
                <a:path w="39879" h="54381">
                  <a:moveTo>
                    <a:pt x="3619" y="23084"/>
                  </a:moveTo>
                  <a:cubicBezTo>
                    <a:pt x="2169" y="10758"/>
                    <a:pt x="10870" y="2782"/>
                    <a:pt x="22109" y="3507"/>
                  </a:cubicBezTo>
                  <a:cubicBezTo>
                    <a:pt x="31535" y="3869"/>
                    <a:pt x="39874" y="11845"/>
                    <a:pt x="37699" y="21634"/>
                  </a:cubicBezTo>
                  <a:cubicBezTo>
                    <a:pt x="36248" y="27797"/>
                    <a:pt x="32623" y="31423"/>
                    <a:pt x="28272" y="35773"/>
                  </a:cubicBezTo>
                  <a:cubicBezTo>
                    <a:pt x="23197" y="40849"/>
                    <a:pt x="21022" y="44474"/>
                    <a:pt x="21022" y="51725"/>
                  </a:cubicBezTo>
                </a:path>
              </a:pathLst>
            </a:custGeom>
            <a:noFill/>
            <a:ln w="6350" cap="rnd">
              <a:solidFill>
                <a:schemeClr val="bg2"/>
              </a:solidFill>
              <a:prstDash val="solid"/>
              <a:round/>
            </a:ln>
          </p:spPr>
          <p:txBody>
            <a:bodyPr/>
            <a:lstStyle/>
            <a:p>
              <a:endParaRPr lang="en-US">
                <a:solidFill>
                  <a:srgbClr val="000000"/>
                </a:solidFill>
              </a:endParaRPr>
            </a:p>
          </p:txBody>
        </p:sp>
        <p:sp>
          <p:nvSpPr>
            <p:cNvPr id="126" name="Freeform: Shape 122">
              <a:extLst>
                <a:ext uri="{FF2B5EF4-FFF2-40B4-BE49-F238E27FC236}">
                  <a16:creationId xmlns:a16="http://schemas.microsoft.com/office/drawing/2014/main" id="{A68A4D4E-FA08-43E9-8824-ACC4611643E0}"/>
                </a:ext>
              </a:extLst>
            </p:cNvPr>
            <p:cNvSpPr/>
            <p:nvPr/>
          </p:nvSpPr>
          <p:spPr>
            <a:xfrm>
              <a:off x="1447434" y="4980996"/>
              <a:ext cx="14502" cy="14502"/>
            </a:xfrm>
            <a:custGeom>
              <a:avLst/>
              <a:gdLst/>
              <a:ahLst/>
              <a:cxnLst/>
              <a:rect l="0" t="0" r="0" b="0"/>
              <a:pathLst>
                <a:path w="14501" h="14501">
                  <a:moveTo>
                    <a:pt x="2719" y="8882"/>
                  </a:moveTo>
                  <a:cubicBezTo>
                    <a:pt x="2719" y="5257"/>
                    <a:pt x="5619" y="2719"/>
                    <a:pt x="8882" y="2719"/>
                  </a:cubicBezTo>
                  <a:cubicBezTo>
                    <a:pt x="12508" y="2719"/>
                    <a:pt x="15046" y="5619"/>
                    <a:pt x="15046" y="8882"/>
                  </a:cubicBezTo>
                  <a:cubicBezTo>
                    <a:pt x="15046" y="12508"/>
                    <a:pt x="12145" y="15046"/>
                    <a:pt x="8882" y="15046"/>
                  </a:cubicBezTo>
                  <a:cubicBezTo>
                    <a:pt x="5257" y="15408"/>
                    <a:pt x="2719" y="12508"/>
                    <a:pt x="2719" y="8882"/>
                  </a:cubicBezTo>
                  <a:close/>
                </a:path>
              </a:pathLst>
            </a:custGeom>
            <a:solidFill>
              <a:srgbClr val="010101"/>
            </a:solidFill>
            <a:ln w="6350" cap="flat">
              <a:solidFill>
                <a:schemeClr val="bg2"/>
              </a:solidFill>
              <a:prstDash val="solid"/>
              <a:miter/>
            </a:ln>
          </p:spPr>
          <p:txBody>
            <a:bodyPr/>
            <a:lstStyle/>
            <a:p>
              <a:endParaRPr lang="en-US">
                <a:solidFill>
                  <a:srgbClr val="000000"/>
                </a:solidFill>
              </a:endParaRPr>
            </a:p>
          </p:txBody>
        </p:sp>
        <p:sp>
          <p:nvSpPr>
            <p:cNvPr id="127" name="Freeform: Shape 123">
              <a:extLst>
                <a:ext uri="{FF2B5EF4-FFF2-40B4-BE49-F238E27FC236}">
                  <a16:creationId xmlns:a16="http://schemas.microsoft.com/office/drawing/2014/main" id="{353382D0-7BF6-48D3-8CF5-B425655FBEFD}"/>
                </a:ext>
              </a:extLst>
            </p:cNvPr>
            <p:cNvSpPr/>
            <p:nvPr/>
          </p:nvSpPr>
          <p:spPr>
            <a:xfrm>
              <a:off x="1367224" y="4890635"/>
              <a:ext cx="177647" cy="177647"/>
            </a:xfrm>
            <a:custGeom>
              <a:avLst/>
              <a:gdLst/>
              <a:ahLst/>
              <a:cxnLst/>
              <a:rect l="0" t="0" r="0" b="0"/>
              <a:pathLst>
                <a:path w="177646" h="177646">
                  <a:moveTo>
                    <a:pt x="83654" y="132960"/>
                  </a:moveTo>
                  <a:lnTo>
                    <a:pt x="44499" y="132960"/>
                  </a:lnTo>
                  <a:cubicBezTo>
                    <a:pt x="20934" y="132960"/>
                    <a:pt x="1356" y="113745"/>
                    <a:pt x="1356" y="89817"/>
                  </a:cubicBezTo>
                  <a:lnTo>
                    <a:pt x="1356" y="44499"/>
                  </a:lnTo>
                  <a:cubicBezTo>
                    <a:pt x="1356" y="20934"/>
                    <a:pt x="20934" y="1356"/>
                    <a:pt x="44499" y="1356"/>
                  </a:cubicBezTo>
                  <a:lnTo>
                    <a:pt x="133685" y="1356"/>
                  </a:lnTo>
                  <a:cubicBezTo>
                    <a:pt x="157613" y="1356"/>
                    <a:pt x="176465" y="20571"/>
                    <a:pt x="176465" y="44499"/>
                  </a:cubicBezTo>
                  <a:lnTo>
                    <a:pt x="176465" y="89817"/>
                  </a:lnTo>
                  <a:cubicBezTo>
                    <a:pt x="176465" y="113383"/>
                    <a:pt x="157251" y="132960"/>
                    <a:pt x="133685" y="132960"/>
                  </a:cubicBezTo>
                  <a:lnTo>
                    <a:pt x="114108" y="132960"/>
                  </a:lnTo>
                  <a:lnTo>
                    <a:pt x="88730" y="176828"/>
                  </a:lnTo>
                </a:path>
              </a:pathLst>
            </a:custGeom>
            <a:noFill/>
            <a:ln w="6350" cap="rnd">
              <a:solidFill>
                <a:schemeClr val="bg2"/>
              </a:solidFill>
              <a:prstDash val="solid"/>
              <a:round/>
            </a:ln>
          </p:spPr>
          <p:txBody>
            <a:bodyPr/>
            <a:lstStyle/>
            <a:p>
              <a:endParaRPr lang="en-US">
                <a:solidFill>
                  <a:srgbClr val="000000"/>
                </a:solidFill>
              </a:endParaRPr>
            </a:p>
          </p:txBody>
        </p:sp>
      </p:grpSp>
      <p:grpSp>
        <p:nvGrpSpPr>
          <p:cNvPr id="55" name="Group 54">
            <a:extLst>
              <a:ext uri="{FF2B5EF4-FFF2-40B4-BE49-F238E27FC236}">
                <a16:creationId xmlns:a16="http://schemas.microsoft.com/office/drawing/2014/main" id="{D6A1AF5D-A976-4729-A752-6B01C675FB10}"/>
              </a:ext>
            </a:extLst>
          </p:cNvPr>
          <p:cNvGrpSpPr/>
          <p:nvPr/>
        </p:nvGrpSpPr>
        <p:grpSpPr>
          <a:xfrm>
            <a:off x="4908935" y="2019282"/>
            <a:ext cx="125005" cy="213718"/>
            <a:chOff x="107150" y="1409919"/>
            <a:chExt cx="125005" cy="213718"/>
          </a:xfrm>
        </p:grpSpPr>
        <p:sp>
          <p:nvSpPr>
            <p:cNvPr id="122" name="Freeform 5">
              <a:extLst>
                <a:ext uri="{FF2B5EF4-FFF2-40B4-BE49-F238E27FC236}">
                  <a16:creationId xmlns:a16="http://schemas.microsoft.com/office/drawing/2014/main" id="{465D895A-C3C5-4808-B157-174BC6978D28}"/>
                </a:ext>
              </a:extLst>
            </p:cNvPr>
            <p:cNvSpPr>
              <a:spLocks/>
            </p:cNvSpPr>
            <p:nvPr/>
          </p:nvSpPr>
          <p:spPr bwMode="auto">
            <a:xfrm>
              <a:off x="107150" y="1409919"/>
              <a:ext cx="125005" cy="213718"/>
            </a:xfrm>
            <a:custGeom>
              <a:avLst/>
              <a:gdLst>
                <a:gd name="T0" fmla="*/ 221 w 243"/>
                <a:gd name="T1" fmla="*/ 423 h 423"/>
                <a:gd name="T2" fmla="*/ 221 w 243"/>
                <a:gd name="T3" fmla="*/ 423 h 423"/>
                <a:gd name="T4" fmla="*/ 23 w 243"/>
                <a:gd name="T5" fmla="*/ 423 h 423"/>
                <a:gd name="T6" fmla="*/ 0 w 243"/>
                <a:gd name="T7" fmla="*/ 400 h 423"/>
                <a:gd name="T8" fmla="*/ 0 w 243"/>
                <a:gd name="T9" fmla="*/ 22 h 423"/>
                <a:gd name="T10" fmla="*/ 23 w 243"/>
                <a:gd name="T11" fmla="*/ 0 h 423"/>
                <a:gd name="T12" fmla="*/ 221 w 243"/>
                <a:gd name="T13" fmla="*/ 0 h 423"/>
                <a:gd name="T14" fmla="*/ 243 w 243"/>
                <a:gd name="T15" fmla="*/ 22 h 423"/>
                <a:gd name="T16" fmla="*/ 243 w 243"/>
                <a:gd name="T17" fmla="*/ 400 h 423"/>
                <a:gd name="T18" fmla="*/ 221 w 243"/>
                <a:gd name="T19" fmla="*/ 423 h 423"/>
                <a:gd name="T20" fmla="*/ 221 w 243"/>
                <a:gd name="T21" fmla="*/ 42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423">
                  <a:moveTo>
                    <a:pt x="221" y="423"/>
                  </a:moveTo>
                  <a:lnTo>
                    <a:pt x="221" y="423"/>
                  </a:lnTo>
                  <a:lnTo>
                    <a:pt x="23" y="423"/>
                  </a:lnTo>
                  <a:cubicBezTo>
                    <a:pt x="10" y="423"/>
                    <a:pt x="0" y="413"/>
                    <a:pt x="0" y="400"/>
                  </a:cubicBezTo>
                  <a:lnTo>
                    <a:pt x="0" y="22"/>
                  </a:lnTo>
                  <a:cubicBezTo>
                    <a:pt x="0" y="10"/>
                    <a:pt x="10" y="0"/>
                    <a:pt x="23" y="0"/>
                  </a:cubicBezTo>
                  <a:lnTo>
                    <a:pt x="221" y="0"/>
                  </a:lnTo>
                  <a:cubicBezTo>
                    <a:pt x="233" y="0"/>
                    <a:pt x="243" y="10"/>
                    <a:pt x="243" y="22"/>
                  </a:cubicBezTo>
                  <a:lnTo>
                    <a:pt x="243" y="400"/>
                  </a:lnTo>
                  <a:cubicBezTo>
                    <a:pt x="243" y="413"/>
                    <a:pt x="233" y="423"/>
                    <a:pt x="221" y="423"/>
                  </a:cubicBezTo>
                  <a:lnTo>
                    <a:pt x="221" y="423"/>
                  </a:lnTo>
                  <a:close/>
                </a:path>
              </a:pathLst>
            </a:custGeom>
            <a:noFill/>
            <a:ln w="63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endParaRPr lang="en-US">
                <a:solidFill>
                  <a:srgbClr val="000000"/>
                </a:solidFill>
              </a:endParaRPr>
            </a:p>
          </p:txBody>
        </p:sp>
        <p:sp>
          <p:nvSpPr>
            <p:cNvPr id="123" name="Freeform 6">
              <a:extLst>
                <a:ext uri="{FF2B5EF4-FFF2-40B4-BE49-F238E27FC236}">
                  <a16:creationId xmlns:a16="http://schemas.microsoft.com/office/drawing/2014/main" id="{BD56F25F-2FD0-4219-8514-CCE5E0E77245}"/>
                </a:ext>
              </a:extLst>
            </p:cNvPr>
            <p:cNvSpPr>
              <a:spLocks/>
            </p:cNvSpPr>
            <p:nvPr/>
          </p:nvSpPr>
          <p:spPr bwMode="auto">
            <a:xfrm>
              <a:off x="107150" y="1560890"/>
              <a:ext cx="125005" cy="0"/>
            </a:xfrm>
            <a:custGeom>
              <a:avLst/>
              <a:gdLst>
                <a:gd name="T0" fmla="*/ 0 w 243"/>
                <a:gd name="T1" fmla="*/ 0 w 243"/>
                <a:gd name="T2" fmla="*/ 243 w 243"/>
              </a:gdLst>
              <a:ahLst/>
              <a:cxnLst>
                <a:cxn ang="0">
                  <a:pos x="T0" y="0"/>
                </a:cxn>
                <a:cxn ang="0">
                  <a:pos x="T1" y="0"/>
                </a:cxn>
                <a:cxn ang="0">
                  <a:pos x="T2" y="0"/>
                </a:cxn>
              </a:cxnLst>
              <a:rect l="0" t="0" r="r" b="b"/>
              <a:pathLst>
                <a:path w="243">
                  <a:moveTo>
                    <a:pt x="0" y="0"/>
                  </a:moveTo>
                  <a:lnTo>
                    <a:pt x="0" y="0"/>
                  </a:lnTo>
                  <a:lnTo>
                    <a:pt x="243" y="0"/>
                  </a:lnTo>
                </a:path>
              </a:pathLst>
            </a:custGeom>
            <a:noFill/>
            <a:ln w="63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endParaRPr lang="en-US">
                <a:solidFill>
                  <a:srgbClr val="000000"/>
                </a:solidFill>
              </a:endParaRPr>
            </a:p>
          </p:txBody>
        </p:sp>
        <p:sp>
          <p:nvSpPr>
            <p:cNvPr id="124" name="Freeform 7">
              <a:extLst>
                <a:ext uri="{FF2B5EF4-FFF2-40B4-BE49-F238E27FC236}">
                  <a16:creationId xmlns:a16="http://schemas.microsoft.com/office/drawing/2014/main" id="{238A9363-CF97-4F9E-9CE8-BF0EB7439F17}"/>
                </a:ext>
              </a:extLst>
            </p:cNvPr>
            <p:cNvSpPr>
              <a:spLocks/>
            </p:cNvSpPr>
            <p:nvPr/>
          </p:nvSpPr>
          <p:spPr bwMode="auto">
            <a:xfrm>
              <a:off x="162797" y="1577826"/>
              <a:ext cx="13710" cy="12904"/>
            </a:xfrm>
            <a:custGeom>
              <a:avLst/>
              <a:gdLst>
                <a:gd name="T0" fmla="*/ 26 w 26"/>
                <a:gd name="T1" fmla="*/ 13 h 26"/>
                <a:gd name="T2" fmla="*/ 26 w 26"/>
                <a:gd name="T3" fmla="*/ 13 h 26"/>
                <a:gd name="T4" fmla="*/ 13 w 26"/>
                <a:gd name="T5" fmla="*/ 0 h 26"/>
                <a:gd name="T6" fmla="*/ 0 w 26"/>
                <a:gd name="T7" fmla="*/ 13 h 26"/>
                <a:gd name="T8" fmla="*/ 13 w 26"/>
                <a:gd name="T9" fmla="*/ 26 h 26"/>
                <a:gd name="T10" fmla="*/ 26 w 26"/>
                <a:gd name="T11" fmla="*/ 13 h 26"/>
              </a:gdLst>
              <a:ahLst/>
              <a:cxnLst>
                <a:cxn ang="0">
                  <a:pos x="T0" y="T1"/>
                </a:cxn>
                <a:cxn ang="0">
                  <a:pos x="T2" y="T3"/>
                </a:cxn>
                <a:cxn ang="0">
                  <a:pos x="T4" y="T5"/>
                </a:cxn>
                <a:cxn ang="0">
                  <a:pos x="T6" y="T7"/>
                </a:cxn>
                <a:cxn ang="0">
                  <a:pos x="T8" y="T9"/>
                </a:cxn>
                <a:cxn ang="0">
                  <a:pos x="T10" y="T11"/>
                </a:cxn>
              </a:cxnLst>
              <a:rect l="0" t="0" r="r" b="b"/>
              <a:pathLst>
                <a:path w="26" h="26">
                  <a:moveTo>
                    <a:pt x="26" y="13"/>
                  </a:moveTo>
                  <a:lnTo>
                    <a:pt x="26" y="13"/>
                  </a:lnTo>
                  <a:cubicBezTo>
                    <a:pt x="26" y="6"/>
                    <a:pt x="20" y="0"/>
                    <a:pt x="13" y="0"/>
                  </a:cubicBezTo>
                  <a:cubicBezTo>
                    <a:pt x="6" y="0"/>
                    <a:pt x="0" y="6"/>
                    <a:pt x="0" y="13"/>
                  </a:cubicBezTo>
                  <a:cubicBezTo>
                    <a:pt x="0" y="20"/>
                    <a:pt x="6" y="26"/>
                    <a:pt x="13" y="26"/>
                  </a:cubicBezTo>
                  <a:cubicBezTo>
                    <a:pt x="20" y="26"/>
                    <a:pt x="26" y="20"/>
                    <a:pt x="26" y="13"/>
                  </a:cubicBezTo>
                  <a:close/>
                </a:path>
              </a:pathLst>
            </a:custGeom>
            <a:solidFill>
              <a:srgbClr val="FFFFFF"/>
            </a:solidFill>
            <a:ln w="6350">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pPr algn="ctr"/>
              <a:endParaRPr lang="en-US">
                <a:solidFill>
                  <a:srgbClr val="FFFFFF"/>
                </a:solidFill>
              </a:endParaRPr>
            </a:p>
          </p:txBody>
        </p:sp>
      </p:grpSp>
      <p:grpSp>
        <p:nvGrpSpPr>
          <p:cNvPr id="56" name="Group 55">
            <a:extLst>
              <a:ext uri="{FF2B5EF4-FFF2-40B4-BE49-F238E27FC236}">
                <a16:creationId xmlns:a16="http://schemas.microsoft.com/office/drawing/2014/main" id="{CF7E7050-9D0C-4964-A6B5-9BFD121490BE}"/>
              </a:ext>
            </a:extLst>
          </p:cNvPr>
          <p:cNvGrpSpPr/>
          <p:nvPr/>
        </p:nvGrpSpPr>
        <p:grpSpPr>
          <a:xfrm>
            <a:off x="4188392" y="1866925"/>
            <a:ext cx="139870" cy="140693"/>
            <a:chOff x="283729" y="3168883"/>
            <a:chExt cx="647700" cy="651510"/>
          </a:xfrm>
        </p:grpSpPr>
        <p:sp>
          <p:nvSpPr>
            <p:cNvPr id="120" name="Freeform: Shape 116">
              <a:extLst>
                <a:ext uri="{FF2B5EF4-FFF2-40B4-BE49-F238E27FC236}">
                  <a16:creationId xmlns:a16="http://schemas.microsoft.com/office/drawing/2014/main" id="{202FFC89-D9BF-4D19-BE05-D56FF9601153}"/>
                </a:ext>
              </a:extLst>
            </p:cNvPr>
            <p:cNvSpPr/>
            <p:nvPr/>
          </p:nvSpPr>
          <p:spPr>
            <a:xfrm>
              <a:off x="283729" y="3168883"/>
              <a:ext cx="19050" cy="647700"/>
            </a:xfrm>
            <a:custGeom>
              <a:avLst/>
              <a:gdLst/>
              <a:ahLst/>
              <a:cxnLst/>
              <a:rect l="0" t="0" r="0" b="0"/>
              <a:pathLst>
                <a:path w="19050" h="647700">
                  <a:moveTo>
                    <a:pt x="12836" y="12836"/>
                  </a:moveTo>
                  <a:lnTo>
                    <a:pt x="12836" y="639581"/>
                  </a:lnTo>
                </a:path>
              </a:pathLst>
            </a:custGeom>
            <a:ln w="6350" cap="rnd">
              <a:solidFill>
                <a:schemeClr val="bg2"/>
              </a:solidFill>
              <a:prstDash val="solid"/>
              <a:miter/>
            </a:ln>
          </p:spPr>
          <p:txBody>
            <a:bodyPr/>
            <a:lstStyle/>
            <a:p>
              <a:pPr algn="ctr"/>
              <a:endParaRPr lang="en-US">
                <a:solidFill>
                  <a:srgbClr val="000000"/>
                </a:solidFill>
              </a:endParaRPr>
            </a:p>
          </p:txBody>
        </p:sp>
        <p:sp>
          <p:nvSpPr>
            <p:cNvPr id="121" name="Freeform: Shape 117">
              <a:extLst>
                <a:ext uri="{FF2B5EF4-FFF2-40B4-BE49-F238E27FC236}">
                  <a16:creationId xmlns:a16="http://schemas.microsoft.com/office/drawing/2014/main" id="{AD347C54-2BAA-4E4A-88F9-A2822FCF77FC}"/>
                </a:ext>
              </a:extLst>
            </p:cNvPr>
            <p:cNvSpPr/>
            <p:nvPr/>
          </p:nvSpPr>
          <p:spPr>
            <a:xfrm>
              <a:off x="283729" y="3325093"/>
              <a:ext cx="647700" cy="495300"/>
            </a:xfrm>
            <a:custGeom>
              <a:avLst/>
              <a:gdLst/>
              <a:ahLst/>
              <a:cxnLst/>
              <a:rect l="0" t="0" r="0" b="0"/>
              <a:pathLst>
                <a:path w="647700" h="495300">
                  <a:moveTo>
                    <a:pt x="639581" y="483371"/>
                  </a:moveTo>
                  <a:lnTo>
                    <a:pt x="12836" y="483371"/>
                  </a:lnTo>
                  <a:lnTo>
                    <a:pt x="145233" y="169998"/>
                  </a:lnTo>
                  <a:lnTo>
                    <a:pt x="235721" y="326208"/>
                  </a:lnTo>
                  <a:lnTo>
                    <a:pt x="326208" y="12836"/>
                  </a:lnTo>
                  <a:lnTo>
                    <a:pt x="461463" y="248103"/>
                  </a:lnTo>
                  <a:lnTo>
                    <a:pt x="597671" y="12836"/>
                  </a:lnTo>
                </a:path>
              </a:pathLst>
            </a:custGeom>
            <a:noFill/>
            <a:ln w="6350" cap="rnd">
              <a:solidFill>
                <a:schemeClr val="bg2"/>
              </a:solidFill>
              <a:prstDash val="solid"/>
              <a:round/>
            </a:ln>
          </p:spPr>
          <p:txBody>
            <a:bodyPr/>
            <a:lstStyle/>
            <a:p>
              <a:pPr algn="ctr"/>
              <a:endParaRPr lang="en-US">
                <a:solidFill>
                  <a:srgbClr val="000000"/>
                </a:solidFill>
              </a:endParaRPr>
            </a:p>
          </p:txBody>
        </p:sp>
      </p:grpSp>
      <p:grpSp>
        <p:nvGrpSpPr>
          <p:cNvPr id="57" name="Group 56">
            <a:extLst>
              <a:ext uri="{FF2B5EF4-FFF2-40B4-BE49-F238E27FC236}">
                <a16:creationId xmlns:a16="http://schemas.microsoft.com/office/drawing/2014/main" id="{5E33D0EB-3200-4A32-A1FE-4B1F87B42EEF}"/>
              </a:ext>
            </a:extLst>
          </p:cNvPr>
          <p:cNvGrpSpPr/>
          <p:nvPr/>
        </p:nvGrpSpPr>
        <p:grpSpPr>
          <a:xfrm>
            <a:off x="4631454" y="3982325"/>
            <a:ext cx="139870" cy="140693"/>
            <a:chOff x="283729" y="3168883"/>
            <a:chExt cx="647700" cy="651510"/>
          </a:xfrm>
        </p:grpSpPr>
        <p:sp>
          <p:nvSpPr>
            <p:cNvPr id="118" name="Freeform: Shape 114">
              <a:extLst>
                <a:ext uri="{FF2B5EF4-FFF2-40B4-BE49-F238E27FC236}">
                  <a16:creationId xmlns:a16="http://schemas.microsoft.com/office/drawing/2014/main" id="{46A2F790-68BB-4C4E-9299-5687031468D2}"/>
                </a:ext>
              </a:extLst>
            </p:cNvPr>
            <p:cNvSpPr/>
            <p:nvPr/>
          </p:nvSpPr>
          <p:spPr>
            <a:xfrm>
              <a:off x="283729" y="3168883"/>
              <a:ext cx="19050" cy="647700"/>
            </a:xfrm>
            <a:custGeom>
              <a:avLst/>
              <a:gdLst/>
              <a:ahLst/>
              <a:cxnLst/>
              <a:rect l="0" t="0" r="0" b="0"/>
              <a:pathLst>
                <a:path w="19050" h="647700">
                  <a:moveTo>
                    <a:pt x="12836" y="12836"/>
                  </a:moveTo>
                  <a:lnTo>
                    <a:pt x="12836" y="639581"/>
                  </a:lnTo>
                </a:path>
              </a:pathLst>
            </a:custGeom>
            <a:ln w="6350" cap="rnd">
              <a:solidFill>
                <a:schemeClr val="bg2"/>
              </a:solidFill>
              <a:prstDash val="solid"/>
              <a:miter/>
            </a:ln>
          </p:spPr>
          <p:txBody>
            <a:bodyPr/>
            <a:lstStyle/>
            <a:p>
              <a:pPr algn="ctr"/>
              <a:endParaRPr lang="en-US">
                <a:solidFill>
                  <a:srgbClr val="000000"/>
                </a:solidFill>
              </a:endParaRPr>
            </a:p>
          </p:txBody>
        </p:sp>
        <p:sp>
          <p:nvSpPr>
            <p:cNvPr id="119" name="Freeform: Shape 115">
              <a:extLst>
                <a:ext uri="{FF2B5EF4-FFF2-40B4-BE49-F238E27FC236}">
                  <a16:creationId xmlns:a16="http://schemas.microsoft.com/office/drawing/2014/main" id="{76490B6C-F76B-441D-913A-D6E010C95B9C}"/>
                </a:ext>
              </a:extLst>
            </p:cNvPr>
            <p:cNvSpPr/>
            <p:nvPr/>
          </p:nvSpPr>
          <p:spPr>
            <a:xfrm>
              <a:off x="283729" y="3325093"/>
              <a:ext cx="647700" cy="495300"/>
            </a:xfrm>
            <a:custGeom>
              <a:avLst/>
              <a:gdLst/>
              <a:ahLst/>
              <a:cxnLst/>
              <a:rect l="0" t="0" r="0" b="0"/>
              <a:pathLst>
                <a:path w="647700" h="495300">
                  <a:moveTo>
                    <a:pt x="639581" y="483371"/>
                  </a:moveTo>
                  <a:lnTo>
                    <a:pt x="12836" y="483371"/>
                  </a:lnTo>
                  <a:lnTo>
                    <a:pt x="145233" y="169998"/>
                  </a:lnTo>
                  <a:lnTo>
                    <a:pt x="235721" y="326208"/>
                  </a:lnTo>
                  <a:lnTo>
                    <a:pt x="326208" y="12836"/>
                  </a:lnTo>
                  <a:lnTo>
                    <a:pt x="461463" y="248103"/>
                  </a:lnTo>
                  <a:lnTo>
                    <a:pt x="597671" y="12836"/>
                  </a:lnTo>
                </a:path>
              </a:pathLst>
            </a:custGeom>
            <a:noFill/>
            <a:ln w="6350" cap="rnd">
              <a:solidFill>
                <a:schemeClr val="bg2"/>
              </a:solidFill>
              <a:prstDash val="solid"/>
              <a:round/>
            </a:ln>
          </p:spPr>
          <p:txBody>
            <a:bodyPr/>
            <a:lstStyle/>
            <a:p>
              <a:pPr algn="ctr"/>
              <a:endParaRPr lang="en-US">
                <a:solidFill>
                  <a:srgbClr val="000000"/>
                </a:solidFill>
              </a:endParaRPr>
            </a:p>
          </p:txBody>
        </p:sp>
      </p:grpSp>
      <p:grpSp>
        <p:nvGrpSpPr>
          <p:cNvPr id="58" name="Group 57">
            <a:extLst>
              <a:ext uri="{FF2B5EF4-FFF2-40B4-BE49-F238E27FC236}">
                <a16:creationId xmlns:a16="http://schemas.microsoft.com/office/drawing/2014/main" id="{BF4EC525-E03E-4D39-A207-E1E57B8460F5}"/>
              </a:ext>
            </a:extLst>
          </p:cNvPr>
          <p:cNvGrpSpPr/>
          <p:nvPr/>
        </p:nvGrpSpPr>
        <p:grpSpPr>
          <a:xfrm>
            <a:off x="5216127" y="3251424"/>
            <a:ext cx="196365" cy="197600"/>
            <a:chOff x="5174937" y="4078972"/>
            <a:chExt cx="504825" cy="508000"/>
          </a:xfrm>
        </p:grpSpPr>
        <p:sp>
          <p:nvSpPr>
            <p:cNvPr id="115" name="Freeform 5">
              <a:extLst>
                <a:ext uri="{FF2B5EF4-FFF2-40B4-BE49-F238E27FC236}">
                  <a16:creationId xmlns:a16="http://schemas.microsoft.com/office/drawing/2014/main" id="{5F31093C-D0FA-46E4-97C8-B02F234E05D8}"/>
                </a:ext>
              </a:extLst>
            </p:cNvPr>
            <p:cNvSpPr>
              <a:spLocks/>
            </p:cNvSpPr>
            <p:nvPr/>
          </p:nvSpPr>
          <p:spPr bwMode="auto">
            <a:xfrm>
              <a:off x="5301937" y="4167872"/>
              <a:ext cx="250825" cy="330200"/>
            </a:xfrm>
            <a:custGeom>
              <a:avLst/>
              <a:gdLst>
                <a:gd name="T0" fmla="*/ 78 w 158"/>
                <a:gd name="T1" fmla="*/ 208 h 208"/>
                <a:gd name="T2" fmla="*/ 158 w 158"/>
                <a:gd name="T3" fmla="*/ 208 h 208"/>
                <a:gd name="T4" fmla="*/ 158 w 158"/>
                <a:gd name="T5" fmla="*/ 88 h 208"/>
                <a:gd name="T6" fmla="*/ 158 w 158"/>
                <a:gd name="T7" fmla="*/ 0 h 208"/>
                <a:gd name="T8" fmla="*/ 0 w 158"/>
                <a:gd name="T9" fmla="*/ 0 h 208"/>
                <a:gd name="T10" fmla="*/ 0 w 158"/>
                <a:gd name="T11" fmla="*/ 55 h 208"/>
              </a:gdLst>
              <a:ahLst/>
              <a:cxnLst>
                <a:cxn ang="0">
                  <a:pos x="T0" y="T1"/>
                </a:cxn>
                <a:cxn ang="0">
                  <a:pos x="T2" y="T3"/>
                </a:cxn>
                <a:cxn ang="0">
                  <a:pos x="T4" y="T5"/>
                </a:cxn>
                <a:cxn ang="0">
                  <a:pos x="T6" y="T7"/>
                </a:cxn>
                <a:cxn ang="0">
                  <a:pos x="T8" y="T9"/>
                </a:cxn>
                <a:cxn ang="0">
                  <a:pos x="T10" y="T11"/>
                </a:cxn>
              </a:cxnLst>
              <a:rect l="0" t="0" r="r" b="b"/>
              <a:pathLst>
                <a:path w="158" h="208">
                  <a:moveTo>
                    <a:pt x="78" y="208"/>
                  </a:moveTo>
                  <a:lnTo>
                    <a:pt x="158" y="208"/>
                  </a:lnTo>
                  <a:lnTo>
                    <a:pt x="158" y="88"/>
                  </a:lnTo>
                  <a:lnTo>
                    <a:pt x="158" y="0"/>
                  </a:lnTo>
                  <a:lnTo>
                    <a:pt x="0" y="0"/>
                  </a:lnTo>
                  <a:lnTo>
                    <a:pt x="0" y="55"/>
                  </a:lnTo>
                </a:path>
              </a:pathLst>
            </a:custGeom>
            <a:noFill/>
            <a:ln w="6350" cap="flat">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 name="Rectangle 6">
              <a:extLst>
                <a:ext uri="{FF2B5EF4-FFF2-40B4-BE49-F238E27FC236}">
                  <a16:creationId xmlns:a16="http://schemas.microsoft.com/office/drawing/2014/main" id="{9BF31303-218A-4B58-92E7-66DE159CB043}"/>
                </a:ext>
              </a:extLst>
            </p:cNvPr>
            <p:cNvSpPr>
              <a:spLocks noChangeArrowheads="1"/>
            </p:cNvSpPr>
            <p:nvPr/>
          </p:nvSpPr>
          <p:spPr bwMode="auto">
            <a:xfrm>
              <a:off x="5174937" y="4255184"/>
              <a:ext cx="250825" cy="331788"/>
            </a:xfrm>
            <a:prstGeom prst="rect">
              <a:avLst/>
            </a:prstGeom>
            <a:noFill/>
            <a:ln w="6350" cap="flat">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 name="Freeform 7">
              <a:extLst>
                <a:ext uri="{FF2B5EF4-FFF2-40B4-BE49-F238E27FC236}">
                  <a16:creationId xmlns:a16="http://schemas.microsoft.com/office/drawing/2014/main" id="{EF1233C6-6582-4D34-BF4C-A2A17D50A296}"/>
                </a:ext>
              </a:extLst>
            </p:cNvPr>
            <p:cNvSpPr>
              <a:spLocks/>
            </p:cNvSpPr>
            <p:nvPr/>
          </p:nvSpPr>
          <p:spPr bwMode="auto">
            <a:xfrm>
              <a:off x="5425762" y="4078972"/>
              <a:ext cx="254000" cy="330200"/>
            </a:xfrm>
            <a:custGeom>
              <a:avLst/>
              <a:gdLst>
                <a:gd name="T0" fmla="*/ 80 w 160"/>
                <a:gd name="T1" fmla="*/ 208 h 208"/>
                <a:gd name="T2" fmla="*/ 160 w 160"/>
                <a:gd name="T3" fmla="*/ 208 h 208"/>
                <a:gd name="T4" fmla="*/ 160 w 160"/>
                <a:gd name="T5" fmla="*/ 89 h 208"/>
                <a:gd name="T6" fmla="*/ 160 w 160"/>
                <a:gd name="T7" fmla="*/ 0 h 208"/>
                <a:gd name="T8" fmla="*/ 0 w 160"/>
                <a:gd name="T9" fmla="*/ 0 h 208"/>
                <a:gd name="T10" fmla="*/ 0 w 160"/>
                <a:gd name="T11" fmla="*/ 56 h 208"/>
              </a:gdLst>
              <a:ahLst/>
              <a:cxnLst>
                <a:cxn ang="0">
                  <a:pos x="T0" y="T1"/>
                </a:cxn>
                <a:cxn ang="0">
                  <a:pos x="T2" y="T3"/>
                </a:cxn>
                <a:cxn ang="0">
                  <a:pos x="T4" y="T5"/>
                </a:cxn>
                <a:cxn ang="0">
                  <a:pos x="T6" y="T7"/>
                </a:cxn>
                <a:cxn ang="0">
                  <a:pos x="T8" y="T9"/>
                </a:cxn>
                <a:cxn ang="0">
                  <a:pos x="T10" y="T11"/>
                </a:cxn>
              </a:cxnLst>
              <a:rect l="0" t="0" r="r" b="b"/>
              <a:pathLst>
                <a:path w="160" h="208">
                  <a:moveTo>
                    <a:pt x="80" y="208"/>
                  </a:moveTo>
                  <a:lnTo>
                    <a:pt x="160" y="208"/>
                  </a:lnTo>
                  <a:lnTo>
                    <a:pt x="160" y="89"/>
                  </a:lnTo>
                  <a:lnTo>
                    <a:pt x="160" y="0"/>
                  </a:lnTo>
                  <a:lnTo>
                    <a:pt x="0" y="0"/>
                  </a:lnTo>
                  <a:lnTo>
                    <a:pt x="0" y="56"/>
                  </a:lnTo>
                </a:path>
              </a:pathLst>
            </a:custGeom>
            <a:noFill/>
            <a:ln w="6350" cap="flat">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59" name="Group 58">
            <a:extLst>
              <a:ext uri="{FF2B5EF4-FFF2-40B4-BE49-F238E27FC236}">
                <a16:creationId xmlns:a16="http://schemas.microsoft.com/office/drawing/2014/main" id="{E1F33DC5-FFA7-423C-AAD6-9595765D88F8}"/>
              </a:ext>
            </a:extLst>
          </p:cNvPr>
          <p:cNvGrpSpPr/>
          <p:nvPr/>
        </p:nvGrpSpPr>
        <p:grpSpPr>
          <a:xfrm>
            <a:off x="5571257" y="2372743"/>
            <a:ext cx="196365" cy="197600"/>
            <a:chOff x="5174937" y="4078972"/>
            <a:chExt cx="504825" cy="508000"/>
          </a:xfrm>
        </p:grpSpPr>
        <p:sp>
          <p:nvSpPr>
            <p:cNvPr id="112" name="Freeform 5">
              <a:extLst>
                <a:ext uri="{FF2B5EF4-FFF2-40B4-BE49-F238E27FC236}">
                  <a16:creationId xmlns:a16="http://schemas.microsoft.com/office/drawing/2014/main" id="{29BC57A5-E819-4E4D-8BC9-5F21321B5D12}"/>
                </a:ext>
              </a:extLst>
            </p:cNvPr>
            <p:cNvSpPr>
              <a:spLocks/>
            </p:cNvSpPr>
            <p:nvPr/>
          </p:nvSpPr>
          <p:spPr bwMode="auto">
            <a:xfrm>
              <a:off x="5301937" y="4167872"/>
              <a:ext cx="250825" cy="330200"/>
            </a:xfrm>
            <a:custGeom>
              <a:avLst/>
              <a:gdLst>
                <a:gd name="T0" fmla="*/ 78 w 158"/>
                <a:gd name="T1" fmla="*/ 208 h 208"/>
                <a:gd name="T2" fmla="*/ 158 w 158"/>
                <a:gd name="T3" fmla="*/ 208 h 208"/>
                <a:gd name="T4" fmla="*/ 158 w 158"/>
                <a:gd name="T5" fmla="*/ 88 h 208"/>
                <a:gd name="T6" fmla="*/ 158 w 158"/>
                <a:gd name="T7" fmla="*/ 0 h 208"/>
                <a:gd name="T8" fmla="*/ 0 w 158"/>
                <a:gd name="T9" fmla="*/ 0 h 208"/>
                <a:gd name="T10" fmla="*/ 0 w 158"/>
                <a:gd name="T11" fmla="*/ 55 h 208"/>
              </a:gdLst>
              <a:ahLst/>
              <a:cxnLst>
                <a:cxn ang="0">
                  <a:pos x="T0" y="T1"/>
                </a:cxn>
                <a:cxn ang="0">
                  <a:pos x="T2" y="T3"/>
                </a:cxn>
                <a:cxn ang="0">
                  <a:pos x="T4" y="T5"/>
                </a:cxn>
                <a:cxn ang="0">
                  <a:pos x="T6" y="T7"/>
                </a:cxn>
                <a:cxn ang="0">
                  <a:pos x="T8" y="T9"/>
                </a:cxn>
                <a:cxn ang="0">
                  <a:pos x="T10" y="T11"/>
                </a:cxn>
              </a:cxnLst>
              <a:rect l="0" t="0" r="r" b="b"/>
              <a:pathLst>
                <a:path w="158" h="208">
                  <a:moveTo>
                    <a:pt x="78" y="208"/>
                  </a:moveTo>
                  <a:lnTo>
                    <a:pt x="158" y="208"/>
                  </a:lnTo>
                  <a:lnTo>
                    <a:pt x="158" y="88"/>
                  </a:lnTo>
                  <a:lnTo>
                    <a:pt x="158" y="0"/>
                  </a:lnTo>
                  <a:lnTo>
                    <a:pt x="0" y="0"/>
                  </a:lnTo>
                  <a:lnTo>
                    <a:pt x="0" y="55"/>
                  </a:lnTo>
                </a:path>
              </a:pathLst>
            </a:custGeom>
            <a:noFill/>
            <a:ln w="6350" cap="flat">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 name="Rectangle 6">
              <a:extLst>
                <a:ext uri="{FF2B5EF4-FFF2-40B4-BE49-F238E27FC236}">
                  <a16:creationId xmlns:a16="http://schemas.microsoft.com/office/drawing/2014/main" id="{6B288E04-FA4D-48B0-B734-AE47A8901C1C}"/>
                </a:ext>
              </a:extLst>
            </p:cNvPr>
            <p:cNvSpPr>
              <a:spLocks noChangeArrowheads="1"/>
            </p:cNvSpPr>
            <p:nvPr/>
          </p:nvSpPr>
          <p:spPr bwMode="auto">
            <a:xfrm>
              <a:off x="5174937" y="4255184"/>
              <a:ext cx="250825" cy="331788"/>
            </a:xfrm>
            <a:prstGeom prst="rect">
              <a:avLst/>
            </a:prstGeom>
            <a:noFill/>
            <a:ln w="6350" cap="flat">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 name="Freeform 7">
              <a:extLst>
                <a:ext uri="{FF2B5EF4-FFF2-40B4-BE49-F238E27FC236}">
                  <a16:creationId xmlns:a16="http://schemas.microsoft.com/office/drawing/2014/main" id="{CF39A943-CAE9-4866-8E8E-AFC97B11FE7D}"/>
                </a:ext>
              </a:extLst>
            </p:cNvPr>
            <p:cNvSpPr>
              <a:spLocks/>
            </p:cNvSpPr>
            <p:nvPr/>
          </p:nvSpPr>
          <p:spPr bwMode="auto">
            <a:xfrm>
              <a:off x="5425762" y="4078972"/>
              <a:ext cx="254000" cy="330200"/>
            </a:xfrm>
            <a:custGeom>
              <a:avLst/>
              <a:gdLst>
                <a:gd name="T0" fmla="*/ 80 w 160"/>
                <a:gd name="T1" fmla="*/ 208 h 208"/>
                <a:gd name="T2" fmla="*/ 160 w 160"/>
                <a:gd name="T3" fmla="*/ 208 h 208"/>
                <a:gd name="T4" fmla="*/ 160 w 160"/>
                <a:gd name="T5" fmla="*/ 89 h 208"/>
                <a:gd name="T6" fmla="*/ 160 w 160"/>
                <a:gd name="T7" fmla="*/ 0 h 208"/>
                <a:gd name="T8" fmla="*/ 0 w 160"/>
                <a:gd name="T9" fmla="*/ 0 h 208"/>
                <a:gd name="T10" fmla="*/ 0 w 160"/>
                <a:gd name="T11" fmla="*/ 56 h 208"/>
              </a:gdLst>
              <a:ahLst/>
              <a:cxnLst>
                <a:cxn ang="0">
                  <a:pos x="T0" y="T1"/>
                </a:cxn>
                <a:cxn ang="0">
                  <a:pos x="T2" y="T3"/>
                </a:cxn>
                <a:cxn ang="0">
                  <a:pos x="T4" y="T5"/>
                </a:cxn>
                <a:cxn ang="0">
                  <a:pos x="T6" y="T7"/>
                </a:cxn>
                <a:cxn ang="0">
                  <a:pos x="T8" y="T9"/>
                </a:cxn>
                <a:cxn ang="0">
                  <a:pos x="T10" y="T11"/>
                </a:cxn>
              </a:cxnLst>
              <a:rect l="0" t="0" r="r" b="b"/>
              <a:pathLst>
                <a:path w="160" h="208">
                  <a:moveTo>
                    <a:pt x="80" y="208"/>
                  </a:moveTo>
                  <a:lnTo>
                    <a:pt x="160" y="208"/>
                  </a:lnTo>
                  <a:lnTo>
                    <a:pt x="160" y="89"/>
                  </a:lnTo>
                  <a:lnTo>
                    <a:pt x="160" y="0"/>
                  </a:lnTo>
                  <a:lnTo>
                    <a:pt x="0" y="0"/>
                  </a:lnTo>
                  <a:lnTo>
                    <a:pt x="0" y="56"/>
                  </a:lnTo>
                </a:path>
              </a:pathLst>
            </a:custGeom>
            <a:noFill/>
            <a:ln w="6350" cap="flat">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nvGrpSpPr>
          <p:cNvPr id="60" name="Group 59">
            <a:extLst>
              <a:ext uri="{FF2B5EF4-FFF2-40B4-BE49-F238E27FC236}">
                <a16:creationId xmlns:a16="http://schemas.microsoft.com/office/drawing/2014/main" id="{51F2756E-52BB-492E-B91D-1CE77D50608C}"/>
              </a:ext>
            </a:extLst>
          </p:cNvPr>
          <p:cNvGrpSpPr/>
          <p:nvPr/>
        </p:nvGrpSpPr>
        <p:grpSpPr>
          <a:xfrm>
            <a:off x="5320360" y="3836346"/>
            <a:ext cx="150843" cy="232864"/>
            <a:chOff x="3000822" y="4673085"/>
            <a:chExt cx="254505" cy="392892"/>
          </a:xfrm>
        </p:grpSpPr>
        <p:sp>
          <p:nvSpPr>
            <p:cNvPr id="108" name="Freeform: Shape 104">
              <a:extLst>
                <a:ext uri="{FF2B5EF4-FFF2-40B4-BE49-F238E27FC236}">
                  <a16:creationId xmlns:a16="http://schemas.microsoft.com/office/drawing/2014/main" id="{D9E32218-A5F9-474F-BD38-5F213C159D37}"/>
                </a:ext>
              </a:extLst>
            </p:cNvPr>
            <p:cNvSpPr/>
            <p:nvPr/>
          </p:nvSpPr>
          <p:spPr>
            <a:xfrm>
              <a:off x="3000822" y="4673085"/>
              <a:ext cx="254505" cy="302225"/>
            </a:xfrm>
            <a:custGeom>
              <a:avLst/>
              <a:gdLst/>
              <a:ahLst/>
              <a:cxnLst/>
              <a:rect l="0" t="0" r="0" b="0"/>
              <a:pathLst>
                <a:path w="254505" h="302224">
                  <a:moveTo>
                    <a:pt x="128776" y="7886"/>
                  </a:moveTo>
                  <a:cubicBezTo>
                    <a:pt x="61968" y="7886"/>
                    <a:pt x="7886" y="61968"/>
                    <a:pt x="7886" y="129571"/>
                  </a:cubicBezTo>
                  <a:cubicBezTo>
                    <a:pt x="7886" y="162975"/>
                    <a:pt x="24588" y="194788"/>
                    <a:pt x="47652" y="219443"/>
                  </a:cubicBezTo>
                  <a:cubicBezTo>
                    <a:pt x="75489" y="248075"/>
                    <a:pt x="81851" y="267958"/>
                    <a:pt x="81851" y="291022"/>
                  </a:cubicBezTo>
                  <a:lnTo>
                    <a:pt x="81851" y="297385"/>
                  </a:lnTo>
                  <a:lnTo>
                    <a:pt x="174109" y="297385"/>
                  </a:lnTo>
                  <a:lnTo>
                    <a:pt x="174109" y="291022"/>
                  </a:lnTo>
                  <a:cubicBezTo>
                    <a:pt x="174109" y="268753"/>
                    <a:pt x="180472" y="248075"/>
                    <a:pt x="208308" y="219443"/>
                  </a:cubicBezTo>
                  <a:cubicBezTo>
                    <a:pt x="231373" y="194788"/>
                    <a:pt x="248075" y="162975"/>
                    <a:pt x="248075" y="129571"/>
                  </a:cubicBezTo>
                  <a:cubicBezTo>
                    <a:pt x="249665" y="61968"/>
                    <a:pt x="195583" y="7886"/>
                    <a:pt x="128776" y="7886"/>
                  </a:cubicBezTo>
                </a:path>
              </a:pathLst>
            </a:custGeom>
            <a:noFill/>
            <a:ln w="12592" cap="rnd">
              <a:solidFill>
                <a:schemeClr val="bg2"/>
              </a:solidFill>
              <a:prstDash val="solid"/>
              <a:round/>
            </a:ln>
          </p:spPr>
          <p:txBody>
            <a:bodyPr/>
            <a:lstStyle/>
            <a:p>
              <a:endParaRPr lang="en-US">
                <a:solidFill>
                  <a:srgbClr val="000000"/>
                </a:solidFill>
              </a:endParaRPr>
            </a:p>
          </p:txBody>
        </p:sp>
        <p:sp>
          <p:nvSpPr>
            <p:cNvPr id="109" name="Freeform: Shape 105">
              <a:extLst>
                <a:ext uri="{FF2B5EF4-FFF2-40B4-BE49-F238E27FC236}">
                  <a16:creationId xmlns:a16="http://schemas.microsoft.com/office/drawing/2014/main" id="{035738ED-7879-4F5C-AC44-8BDB475A673B}"/>
                </a:ext>
              </a:extLst>
            </p:cNvPr>
            <p:cNvSpPr/>
            <p:nvPr/>
          </p:nvSpPr>
          <p:spPr>
            <a:xfrm>
              <a:off x="3075583" y="4993602"/>
              <a:ext cx="103393" cy="7953"/>
            </a:xfrm>
            <a:custGeom>
              <a:avLst/>
              <a:gdLst/>
              <a:ahLst/>
              <a:cxnLst/>
              <a:rect l="0" t="0" r="0" b="0"/>
              <a:pathLst>
                <a:path w="103392" h="7953">
                  <a:moveTo>
                    <a:pt x="7886" y="7886"/>
                  </a:moveTo>
                  <a:lnTo>
                    <a:pt x="100144" y="7886"/>
                  </a:lnTo>
                </a:path>
              </a:pathLst>
            </a:custGeom>
            <a:ln w="12592" cap="rnd">
              <a:solidFill>
                <a:schemeClr val="bg2"/>
              </a:solidFill>
              <a:prstDash val="solid"/>
              <a:miter/>
            </a:ln>
          </p:spPr>
          <p:txBody>
            <a:bodyPr/>
            <a:lstStyle/>
            <a:p>
              <a:endParaRPr lang="en-US">
                <a:solidFill>
                  <a:srgbClr val="000000"/>
                </a:solidFill>
              </a:endParaRPr>
            </a:p>
          </p:txBody>
        </p:sp>
        <p:sp>
          <p:nvSpPr>
            <p:cNvPr id="110" name="Freeform: Shape 106">
              <a:extLst>
                <a:ext uri="{FF2B5EF4-FFF2-40B4-BE49-F238E27FC236}">
                  <a16:creationId xmlns:a16="http://schemas.microsoft.com/office/drawing/2014/main" id="{6AD9AFC4-F82E-41FF-AB6E-19B1483ADDEC}"/>
                </a:ext>
              </a:extLst>
            </p:cNvPr>
            <p:cNvSpPr/>
            <p:nvPr/>
          </p:nvSpPr>
          <p:spPr>
            <a:xfrm>
              <a:off x="3075583" y="5025415"/>
              <a:ext cx="103393" cy="7953"/>
            </a:xfrm>
            <a:custGeom>
              <a:avLst/>
              <a:gdLst/>
              <a:ahLst/>
              <a:cxnLst/>
              <a:rect l="0" t="0" r="0" b="0"/>
              <a:pathLst>
                <a:path w="103392" h="7953">
                  <a:moveTo>
                    <a:pt x="7886" y="7886"/>
                  </a:moveTo>
                  <a:lnTo>
                    <a:pt x="100144" y="7886"/>
                  </a:lnTo>
                </a:path>
              </a:pathLst>
            </a:custGeom>
            <a:ln w="12592" cap="rnd">
              <a:solidFill>
                <a:schemeClr val="bg2"/>
              </a:solidFill>
              <a:prstDash val="solid"/>
              <a:miter/>
            </a:ln>
          </p:spPr>
          <p:txBody>
            <a:bodyPr/>
            <a:lstStyle/>
            <a:p>
              <a:endParaRPr lang="en-US">
                <a:solidFill>
                  <a:srgbClr val="000000"/>
                </a:solidFill>
              </a:endParaRPr>
            </a:p>
          </p:txBody>
        </p:sp>
        <p:sp>
          <p:nvSpPr>
            <p:cNvPr id="111" name="Freeform: Shape 107">
              <a:extLst>
                <a:ext uri="{FF2B5EF4-FFF2-40B4-BE49-F238E27FC236}">
                  <a16:creationId xmlns:a16="http://schemas.microsoft.com/office/drawing/2014/main" id="{E6FFE422-ECD6-4D9A-B6EC-626E619FAAB8}"/>
                </a:ext>
              </a:extLst>
            </p:cNvPr>
            <p:cNvSpPr/>
            <p:nvPr/>
          </p:nvSpPr>
          <p:spPr>
            <a:xfrm>
              <a:off x="3093876" y="5058024"/>
              <a:ext cx="71580" cy="7953"/>
            </a:xfrm>
            <a:custGeom>
              <a:avLst/>
              <a:gdLst/>
              <a:ahLst/>
              <a:cxnLst/>
              <a:rect l="0" t="0" r="0" b="0"/>
              <a:pathLst>
                <a:path w="71579" h="7953">
                  <a:moveTo>
                    <a:pt x="7886" y="7886"/>
                  </a:moveTo>
                  <a:lnTo>
                    <a:pt x="64354" y="7886"/>
                  </a:lnTo>
                </a:path>
              </a:pathLst>
            </a:custGeom>
            <a:ln w="12592" cap="rnd">
              <a:solidFill>
                <a:schemeClr val="bg2"/>
              </a:solidFill>
              <a:prstDash val="solid"/>
              <a:miter/>
            </a:ln>
          </p:spPr>
          <p:txBody>
            <a:bodyPr/>
            <a:lstStyle/>
            <a:p>
              <a:endParaRPr lang="en-US">
                <a:solidFill>
                  <a:srgbClr val="000000"/>
                </a:solidFill>
              </a:endParaRPr>
            </a:p>
          </p:txBody>
        </p:sp>
      </p:grpSp>
      <p:pic>
        <p:nvPicPr>
          <p:cNvPr id="61" name="Graphic 57">
            <a:extLst>
              <a:ext uri="{FF2B5EF4-FFF2-40B4-BE49-F238E27FC236}">
                <a16:creationId xmlns:a16="http://schemas.microsoft.com/office/drawing/2014/main" id="{6DEB5422-FC9B-48A0-97F1-ADFCFB484A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8686" y="3311705"/>
            <a:ext cx="137160" cy="137160"/>
          </a:xfrm>
          <a:prstGeom prst="rect">
            <a:avLst/>
          </a:prstGeom>
        </p:spPr>
      </p:pic>
      <p:grpSp>
        <p:nvGrpSpPr>
          <p:cNvPr id="62" name="Group 61">
            <a:extLst>
              <a:ext uri="{FF2B5EF4-FFF2-40B4-BE49-F238E27FC236}">
                <a16:creationId xmlns:a16="http://schemas.microsoft.com/office/drawing/2014/main" id="{ECB17AC6-AEDD-404F-92EE-AA22363AA680}"/>
              </a:ext>
            </a:extLst>
          </p:cNvPr>
          <p:cNvGrpSpPr/>
          <p:nvPr/>
        </p:nvGrpSpPr>
        <p:grpSpPr>
          <a:xfrm>
            <a:off x="4202571" y="2524270"/>
            <a:ext cx="141881" cy="162510"/>
            <a:chOff x="-809625" y="3773488"/>
            <a:chExt cx="982663" cy="1125538"/>
          </a:xfrm>
        </p:grpSpPr>
        <p:sp>
          <p:nvSpPr>
            <p:cNvPr id="106" name="Freeform 5">
              <a:extLst>
                <a:ext uri="{FF2B5EF4-FFF2-40B4-BE49-F238E27FC236}">
                  <a16:creationId xmlns:a16="http://schemas.microsoft.com/office/drawing/2014/main" id="{3DFD7283-2829-445A-B343-67331C30B933}"/>
                </a:ext>
              </a:extLst>
            </p:cNvPr>
            <p:cNvSpPr>
              <a:spLocks/>
            </p:cNvSpPr>
            <p:nvPr/>
          </p:nvSpPr>
          <p:spPr bwMode="auto">
            <a:xfrm>
              <a:off x="-663575" y="3773488"/>
              <a:ext cx="274638" cy="565150"/>
            </a:xfrm>
            <a:custGeom>
              <a:avLst/>
              <a:gdLst>
                <a:gd name="T0" fmla="*/ 173 w 173"/>
                <a:gd name="T1" fmla="*/ 0 h 356"/>
                <a:gd name="T2" fmla="*/ 0 w 173"/>
                <a:gd name="T3" fmla="*/ 178 h 356"/>
                <a:gd name="T4" fmla="*/ 173 w 173"/>
                <a:gd name="T5" fmla="*/ 356 h 356"/>
              </a:gdLst>
              <a:ahLst/>
              <a:cxnLst>
                <a:cxn ang="0">
                  <a:pos x="T0" y="T1"/>
                </a:cxn>
                <a:cxn ang="0">
                  <a:pos x="T2" y="T3"/>
                </a:cxn>
                <a:cxn ang="0">
                  <a:pos x="T4" y="T5"/>
                </a:cxn>
              </a:cxnLst>
              <a:rect l="0" t="0" r="r" b="b"/>
              <a:pathLst>
                <a:path w="173" h="356">
                  <a:moveTo>
                    <a:pt x="173" y="0"/>
                  </a:moveTo>
                  <a:lnTo>
                    <a:pt x="0" y="178"/>
                  </a:lnTo>
                  <a:lnTo>
                    <a:pt x="173" y="356"/>
                  </a:lnTo>
                </a:path>
              </a:pathLst>
            </a:custGeom>
            <a:noFill/>
            <a:ln w="63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 name="Freeform 6">
              <a:extLst>
                <a:ext uri="{FF2B5EF4-FFF2-40B4-BE49-F238E27FC236}">
                  <a16:creationId xmlns:a16="http://schemas.microsoft.com/office/drawing/2014/main" id="{F22D230B-A72B-45F0-B2F2-88D42EF038E5}"/>
                </a:ext>
              </a:extLst>
            </p:cNvPr>
            <p:cNvSpPr>
              <a:spLocks/>
            </p:cNvSpPr>
            <p:nvPr/>
          </p:nvSpPr>
          <p:spPr bwMode="auto">
            <a:xfrm>
              <a:off x="-809625" y="4056063"/>
              <a:ext cx="982663" cy="842963"/>
            </a:xfrm>
            <a:custGeom>
              <a:avLst/>
              <a:gdLst>
                <a:gd name="T0" fmla="*/ 34 w 229"/>
                <a:gd name="T1" fmla="*/ 0 h 197"/>
                <a:gd name="T2" fmla="*/ 200 w 229"/>
                <a:gd name="T3" fmla="*/ 0 h 197"/>
                <a:gd name="T4" fmla="*/ 229 w 229"/>
                <a:gd name="T5" fmla="*/ 28 h 197"/>
                <a:gd name="T6" fmla="*/ 229 w 229"/>
                <a:gd name="T7" fmla="*/ 169 h 197"/>
                <a:gd name="T8" fmla="*/ 200 w 229"/>
                <a:gd name="T9" fmla="*/ 197 h 197"/>
                <a:gd name="T10" fmla="*/ 28 w 229"/>
                <a:gd name="T11" fmla="*/ 197 h 197"/>
                <a:gd name="T12" fmla="*/ 0 w 229"/>
                <a:gd name="T13" fmla="*/ 169 h 197"/>
                <a:gd name="T14" fmla="*/ 0 w 229"/>
                <a:gd name="T15" fmla="*/ 68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9" h="197">
                  <a:moveTo>
                    <a:pt x="34" y="0"/>
                  </a:moveTo>
                  <a:cubicBezTo>
                    <a:pt x="200" y="0"/>
                    <a:pt x="200" y="0"/>
                    <a:pt x="200" y="0"/>
                  </a:cubicBezTo>
                  <a:cubicBezTo>
                    <a:pt x="216" y="0"/>
                    <a:pt x="229" y="13"/>
                    <a:pt x="229" y="28"/>
                  </a:cubicBezTo>
                  <a:cubicBezTo>
                    <a:pt x="229" y="169"/>
                    <a:pt x="229" y="169"/>
                    <a:pt x="229" y="169"/>
                  </a:cubicBezTo>
                  <a:cubicBezTo>
                    <a:pt x="229" y="184"/>
                    <a:pt x="216" y="197"/>
                    <a:pt x="200" y="197"/>
                  </a:cubicBezTo>
                  <a:cubicBezTo>
                    <a:pt x="28" y="197"/>
                    <a:pt x="28" y="197"/>
                    <a:pt x="28" y="197"/>
                  </a:cubicBezTo>
                  <a:cubicBezTo>
                    <a:pt x="13" y="197"/>
                    <a:pt x="0" y="184"/>
                    <a:pt x="0" y="169"/>
                  </a:cubicBezTo>
                  <a:cubicBezTo>
                    <a:pt x="0" y="68"/>
                    <a:pt x="0" y="68"/>
                    <a:pt x="0" y="68"/>
                  </a:cubicBezTo>
                </a:path>
              </a:pathLst>
            </a:custGeom>
            <a:noFill/>
            <a:ln w="63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83" name="Shape 1106"/>
          <p:cNvSpPr txBox="1"/>
          <p:nvPr/>
        </p:nvSpPr>
        <p:spPr>
          <a:xfrm>
            <a:off x="137816" y="4045937"/>
            <a:ext cx="1795167" cy="279352"/>
          </a:xfrm>
          <a:prstGeom prst="rect">
            <a:avLst/>
          </a:prstGeom>
          <a:noFill/>
          <a:ln>
            <a:noFill/>
          </a:ln>
        </p:spPr>
        <p:txBody>
          <a:bodyPr spcFirstLastPara="1" wrap="square" lIns="68575" tIns="34275" rIns="68575" bIns="34275" anchor="t" anchorCtr="0">
            <a:noAutofit/>
          </a:bodyPr>
          <a:lstStyle/>
          <a:p>
            <a:pPr>
              <a:buClr>
                <a:srgbClr val="000000"/>
              </a:buClr>
              <a:buSzPts val="900"/>
              <a:buFont typeface="Arial"/>
              <a:buNone/>
            </a:pPr>
            <a:r>
              <a:rPr lang="de-DE" sz="900" dirty="0">
                <a:solidFill>
                  <a:srgbClr val="000000"/>
                </a:solidFill>
                <a:ea typeface="Arial"/>
                <a:cs typeface="Arial"/>
                <a:sym typeface="Arial"/>
              </a:rPr>
              <a:t>Structured &amp; Unstructured Data </a:t>
            </a:r>
            <a:endParaRPr sz="900" dirty="0">
              <a:solidFill>
                <a:srgbClr val="000000"/>
              </a:solidFill>
              <a:ea typeface="Arial"/>
              <a:cs typeface="Arial"/>
              <a:sym typeface="Arial"/>
            </a:endParaRPr>
          </a:p>
        </p:txBody>
      </p:sp>
      <p:pic>
        <p:nvPicPr>
          <p:cNvPr id="185" name="Shape 1108"/>
          <p:cNvPicPr preferRelativeResize="0"/>
          <p:nvPr/>
        </p:nvPicPr>
        <p:blipFill rotWithShape="1">
          <a:blip r:embed="rId5">
            <a:alphaModFix/>
          </a:blip>
          <a:srcRect/>
          <a:stretch/>
        </p:blipFill>
        <p:spPr>
          <a:xfrm>
            <a:off x="199750" y="2067195"/>
            <a:ext cx="411564" cy="318980"/>
          </a:xfrm>
          <a:prstGeom prst="rect">
            <a:avLst/>
          </a:prstGeom>
          <a:noFill/>
          <a:ln>
            <a:noFill/>
          </a:ln>
        </p:spPr>
      </p:pic>
      <p:sp>
        <p:nvSpPr>
          <p:cNvPr id="192" name="Shape 1110"/>
          <p:cNvSpPr txBox="1"/>
          <p:nvPr/>
        </p:nvSpPr>
        <p:spPr>
          <a:xfrm>
            <a:off x="668864" y="3473489"/>
            <a:ext cx="995344" cy="349790"/>
          </a:xfrm>
          <a:prstGeom prst="rect">
            <a:avLst/>
          </a:prstGeom>
          <a:noFill/>
          <a:ln>
            <a:noFill/>
          </a:ln>
        </p:spPr>
        <p:txBody>
          <a:bodyPr spcFirstLastPara="1" wrap="square" lIns="68575" tIns="34275" rIns="68575" bIns="34275" anchor="t" anchorCtr="0">
            <a:noAutofit/>
          </a:bodyPr>
          <a:lstStyle/>
          <a:p>
            <a:pPr algn="ctr">
              <a:buClr>
                <a:srgbClr val="000000"/>
              </a:buClr>
              <a:buSzPts val="900"/>
              <a:buFont typeface="Arial"/>
              <a:buNone/>
            </a:pPr>
            <a:r>
              <a:rPr lang="de-DE" sz="900" dirty="0">
                <a:solidFill>
                  <a:srgbClr val="000000"/>
                </a:solidFill>
                <a:ea typeface="Arial"/>
                <a:cs typeface="Arial"/>
                <a:sym typeface="Arial"/>
              </a:rPr>
              <a:t>Public Cloud</a:t>
            </a:r>
            <a:endParaRPr sz="900" dirty="0">
              <a:solidFill>
                <a:srgbClr val="000000"/>
              </a:solidFill>
              <a:ea typeface="Arial"/>
              <a:cs typeface="Arial"/>
              <a:sym typeface="Arial"/>
            </a:endParaRPr>
          </a:p>
        </p:txBody>
      </p:sp>
      <p:pic>
        <p:nvPicPr>
          <p:cNvPr id="193" name="Shape 1111"/>
          <p:cNvPicPr preferRelativeResize="0"/>
          <p:nvPr/>
        </p:nvPicPr>
        <p:blipFill rotWithShape="1">
          <a:blip r:embed="rId6">
            <a:alphaModFix/>
          </a:blip>
          <a:srcRect/>
          <a:stretch/>
        </p:blipFill>
        <p:spPr>
          <a:xfrm>
            <a:off x="185410" y="3399250"/>
            <a:ext cx="486793" cy="462486"/>
          </a:xfrm>
          <a:prstGeom prst="rect">
            <a:avLst/>
          </a:prstGeom>
          <a:noFill/>
          <a:ln>
            <a:noFill/>
          </a:ln>
        </p:spPr>
      </p:pic>
      <p:pic>
        <p:nvPicPr>
          <p:cNvPr id="187" name="Shape 1112"/>
          <p:cNvPicPr preferRelativeResize="0"/>
          <p:nvPr/>
        </p:nvPicPr>
        <p:blipFill rotWithShape="1">
          <a:blip r:embed="rId7">
            <a:alphaModFix/>
          </a:blip>
          <a:srcRect/>
          <a:stretch/>
        </p:blipFill>
        <p:spPr>
          <a:xfrm>
            <a:off x="153238" y="2661851"/>
            <a:ext cx="511681" cy="511681"/>
          </a:xfrm>
          <a:prstGeom prst="rect">
            <a:avLst/>
          </a:prstGeom>
          <a:noFill/>
          <a:ln>
            <a:noFill/>
          </a:ln>
        </p:spPr>
      </p:pic>
      <p:sp>
        <p:nvSpPr>
          <p:cNvPr id="188" name="Shape 1113"/>
          <p:cNvSpPr txBox="1"/>
          <p:nvPr/>
        </p:nvSpPr>
        <p:spPr>
          <a:xfrm>
            <a:off x="611314" y="2098477"/>
            <a:ext cx="1086457" cy="255845"/>
          </a:xfrm>
          <a:prstGeom prst="rect">
            <a:avLst/>
          </a:prstGeom>
          <a:noFill/>
          <a:ln>
            <a:noFill/>
          </a:ln>
        </p:spPr>
        <p:txBody>
          <a:bodyPr spcFirstLastPara="1" wrap="square" lIns="68575" tIns="34275" rIns="68575" bIns="34275" anchor="ctr" anchorCtr="0">
            <a:noAutofit/>
          </a:bodyPr>
          <a:lstStyle/>
          <a:p>
            <a:pPr algn="ctr">
              <a:buClr>
                <a:srgbClr val="000000"/>
              </a:buClr>
              <a:buSzPts val="1000"/>
              <a:buFont typeface="Arial"/>
              <a:buNone/>
            </a:pPr>
            <a:r>
              <a:rPr lang="de-DE" sz="1000" dirty="0">
                <a:solidFill>
                  <a:srgbClr val="000000"/>
                </a:solidFill>
                <a:ea typeface="Arial"/>
                <a:cs typeface="Arial"/>
                <a:sym typeface="Arial"/>
              </a:rPr>
              <a:t>On-</a:t>
            </a:r>
            <a:r>
              <a:rPr lang="de-DE" sz="1000" dirty="0" err="1">
                <a:solidFill>
                  <a:srgbClr val="000000"/>
                </a:solidFill>
                <a:ea typeface="Arial"/>
                <a:cs typeface="Arial"/>
                <a:sym typeface="Arial"/>
              </a:rPr>
              <a:t>Premises</a:t>
            </a:r>
            <a:endParaRPr sz="1000" dirty="0">
              <a:solidFill>
                <a:srgbClr val="000000"/>
              </a:solidFill>
              <a:ea typeface="Arial"/>
              <a:cs typeface="Arial"/>
              <a:sym typeface="Arial"/>
            </a:endParaRPr>
          </a:p>
        </p:txBody>
      </p:sp>
      <p:sp>
        <p:nvSpPr>
          <p:cNvPr id="189" name="Shape 1114"/>
          <p:cNvSpPr txBox="1"/>
          <p:nvPr/>
        </p:nvSpPr>
        <p:spPr>
          <a:xfrm>
            <a:off x="650493" y="2865882"/>
            <a:ext cx="1008098" cy="307650"/>
          </a:xfrm>
          <a:prstGeom prst="rect">
            <a:avLst/>
          </a:prstGeom>
          <a:noFill/>
          <a:ln>
            <a:noFill/>
          </a:ln>
        </p:spPr>
        <p:txBody>
          <a:bodyPr spcFirstLastPara="1" wrap="square" lIns="68575" tIns="34275" rIns="68575" bIns="34275" anchor="t" anchorCtr="0">
            <a:noAutofit/>
          </a:bodyPr>
          <a:lstStyle/>
          <a:p>
            <a:pPr algn="ctr">
              <a:buClr>
                <a:srgbClr val="000000"/>
              </a:buClr>
              <a:buSzPts val="1000"/>
              <a:buFont typeface="Arial"/>
              <a:buNone/>
            </a:pPr>
            <a:r>
              <a:rPr lang="de-DE" sz="1000" dirty="0">
                <a:solidFill>
                  <a:srgbClr val="000000"/>
                </a:solidFill>
                <a:ea typeface="Arial"/>
                <a:cs typeface="Arial"/>
                <a:sym typeface="Arial"/>
              </a:rPr>
              <a:t>Private Cloud</a:t>
            </a:r>
            <a:endParaRPr sz="1000" dirty="0">
              <a:solidFill>
                <a:srgbClr val="000000"/>
              </a:solidFill>
              <a:ea typeface="Arial"/>
              <a:cs typeface="Arial"/>
              <a:sym typeface="Arial"/>
            </a:endParaRPr>
          </a:p>
        </p:txBody>
      </p:sp>
      <p:pic>
        <p:nvPicPr>
          <p:cNvPr id="190" name="Shape 1116"/>
          <p:cNvPicPr preferRelativeResize="0"/>
          <p:nvPr/>
        </p:nvPicPr>
        <p:blipFill rotWithShape="1">
          <a:blip r:embed="rId8">
            <a:alphaModFix/>
          </a:blip>
          <a:srcRect/>
          <a:stretch/>
        </p:blipFill>
        <p:spPr>
          <a:xfrm>
            <a:off x="1271508" y="4301751"/>
            <a:ext cx="326520" cy="326520"/>
          </a:xfrm>
          <a:prstGeom prst="rect">
            <a:avLst/>
          </a:prstGeom>
          <a:noFill/>
          <a:ln>
            <a:noFill/>
          </a:ln>
        </p:spPr>
      </p:pic>
      <p:pic>
        <p:nvPicPr>
          <p:cNvPr id="191" name="Shape 1117"/>
          <p:cNvPicPr preferRelativeResize="0"/>
          <p:nvPr/>
        </p:nvPicPr>
        <p:blipFill rotWithShape="1">
          <a:blip r:embed="rId9">
            <a:alphaModFix/>
          </a:blip>
          <a:srcRect/>
          <a:stretch/>
        </p:blipFill>
        <p:spPr>
          <a:xfrm>
            <a:off x="541402" y="4319342"/>
            <a:ext cx="326521" cy="326521"/>
          </a:xfrm>
          <a:prstGeom prst="rect">
            <a:avLst/>
          </a:prstGeom>
          <a:noFill/>
          <a:ln>
            <a:noFill/>
          </a:ln>
        </p:spPr>
      </p:pic>
      <p:sp>
        <p:nvSpPr>
          <p:cNvPr id="194" name="TextBox 289">
            <a:extLst>
              <a:ext uri="{FF2B5EF4-FFF2-40B4-BE49-F238E27FC236}">
                <a16:creationId xmlns:a16="http://schemas.microsoft.com/office/drawing/2014/main" id="{1C9CB27A-C2CB-4B24-B55A-0E7BF4E231CB}"/>
              </a:ext>
            </a:extLst>
          </p:cNvPr>
          <p:cNvSpPr txBox="1">
            <a:spLocks noChangeArrowheads="1"/>
          </p:cNvSpPr>
          <p:nvPr/>
        </p:nvSpPr>
        <p:spPr bwMode="auto">
          <a:xfrm>
            <a:off x="218812" y="1397368"/>
            <a:ext cx="1838588" cy="249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defTabSz="914295"/>
            <a:r>
              <a:rPr lang="en-US" sz="1200" b="1" dirty="0">
                <a:solidFill>
                  <a:srgbClr val="000000"/>
                </a:solidFill>
                <a:latin typeface="IBM Plex Sans"/>
              </a:rPr>
              <a:t>Your Data Anywhere</a:t>
            </a:r>
          </a:p>
        </p:txBody>
      </p:sp>
      <p:pic>
        <p:nvPicPr>
          <p:cNvPr id="195" name="Picture 19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01659" y="4605899"/>
            <a:ext cx="528499" cy="458940"/>
          </a:xfrm>
          <a:prstGeom prst="rect">
            <a:avLst/>
          </a:prstGeom>
          <a:noFill/>
        </p:spPr>
      </p:pic>
      <p:sp>
        <p:nvSpPr>
          <p:cNvPr id="196" name="Block Arc 195">
            <a:extLst>
              <a:ext uri="{FF2B5EF4-FFF2-40B4-BE49-F238E27FC236}">
                <a16:creationId xmlns:a16="http://schemas.microsoft.com/office/drawing/2014/main" id="{EECBB1BF-6F94-4897-9D3D-75E53E89F2F3}"/>
              </a:ext>
            </a:extLst>
          </p:cNvPr>
          <p:cNvSpPr/>
          <p:nvPr/>
        </p:nvSpPr>
        <p:spPr bwMode="auto">
          <a:xfrm rot="5400000">
            <a:off x="3974685" y="1696461"/>
            <a:ext cx="3005137" cy="2708275"/>
          </a:xfrm>
          <a:prstGeom prst="blockArc">
            <a:avLst>
              <a:gd name="adj1" fmla="val 12210570"/>
              <a:gd name="adj2" fmla="val 20129441"/>
              <a:gd name="adj3" fmla="val 12528"/>
            </a:avLst>
          </a:prstGeom>
          <a:solidFill>
            <a:schemeClr val="accent3"/>
          </a:solidFill>
          <a:ln w="9525" cap="flat" cmpd="sng" algn="ctr">
            <a:noFill/>
            <a:prstDash val="solid"/>
            <a:round/>
            <a:headEnd type="none" w="med" len="med"/>
            <a:tailEnd type="none" w="med" len="med"/>
          </a:ln>
          <a:effectLst/>
        </p:spPr>
        <p:txBody>
          <a:bodyPr lIns="0" tIns="0" rIns="0" bIns="0"/>
          <a:lstStyle/>
          <a:p>
            <a:pPr defTabSz="914295" eaLnBrk="0">
              <a:lnSpc>
                <a:spcPct val="90000"/>
              </a:lnSpc>
              <a:defRPr/>
            </a:pPr>
            <a:endParaRPr lang="en-US" sz="1800">
              <a:solidFill>
                <a:srgbClr val="000000"/>
              </a:solidFill>
            </a:endParaRPr>
          </a:p>
        </p:txBody>
      </p:sp>
      <p:sp>
        <p:nvSpPr>
          <p:cNvPr id="197" name="Rectangle 196">
            <a:extLst>
              <a:ext uri="{FF2B5EF4-FFF2-40B4-BE49-F238E27FC236}">
                <a16:creationId xmlns:a16="http://schemas.microsoft.com/office/drawing/2014/main" id="{3FD7F277-2385-41A8-8879-582DAAEBC06E}"/>
              </a:ext>
            </a:extLst>
          </p:cNvPr>
          <p:cNvSpPr/>
          <p:nvPr/>
        </p:nvSpPr>
        <p:spPr>
          <a:xfrm rot="5400000">
            <a:off x="3939766" y="1770875"/>
            <a:ext cx="2746995" cy="2675589"/>
          </a:xfrm>
          <a:prstGeom prst="rect">
            <a:avLst/>
          </a:prstGeom>
          <a:noFill/>
          <a:effectLst/>
        </p:spPr>
        <p:txBody>
          <a:bodyPr spcFirstLastPara="1" wrap="none" lIns="91434" tIns="45717" rIns="91434" bIns="45717" numCol="1">
            <a:prstTxWarp prst="textArchUp">
              <a:avLst>
                <a:gd name="adj" fmla="val 13846563"/>
              </a:avLst>
            </a:prstTxWarp>
            <a:spAutoFit/>
          </a:bodyPr>
          <a:lstStyle/>
          <a:p>
            <a:pPr defTabSz="914295" eaLnBrk="0">
              <a:defRPr/>
            </a:pPr>
            <a:r>
              <a:rPr lang="en-US" sz="5400" b="1" dirty="0">
                <a:ln w="0"/>
                <a:solidFill>
                  <a:srgbClr val="FFFFFF"/>
                </a:solidFill>
              </a:rPr>
              <a:t>Enterprise Search </a:t>
            </a:r>
            <a:r>
              <a:rPr lang="en-US" sz="5400" dirty="0">
                <a:ln w="0"/>
                <a:solidFill>
                  <a:srgbClr val="FFFFFF"/>
                </a:solidFill>
              </a:rPr>
              <a:t>&amp;</a:t>
            </a:r>
            <a:r>
              <a:rPr lang="en-US" sz="5400" b="1" dirty="0">
                <a:ln w="0"/>
                <a:solidFill>
                  <a:srgbClr val="FFFFFF"/>
                </a:solidFill>
              </a:rPr>
              <a:t> Catalog</a:t>
            </a:r>
          </a:p>
        </p:txBody>
      </p:sp>
      <p:pic>
        <p:nvPicPr>
          <p:cNvPr id="198" name="Picture 19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7701013" y="2927221"/>
            <a:ext cx="511990" cy="444604"/>
          </a:xfrm>
          <a:prstGeom prst="rect">
            <a:avLst/>
          </a:prstGeom>
          <a:noFill/>
        </p:spPr>
      </p:pic>
      <p:pic>
        <p:nvPicPr>
          <p:cNvPr id="199" name="Picture 19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80007" y="3784144"/>
            <a:ext cx="550151" cy="477742"/>
          </a:xfrm>
          <a:prstGeom prst="rect">
            <a:avLst/>
          </a:prstGeom>
          <a:noFill/>
        </p:spPr>
      </p:pic>
      <p:sp>
        <p:nvSpPr>
          <p:cNvPr id="200" name="TextBox 199">
            <a:extLst>
              <a:ext uri="{FF2B5EF4-FFF2-40B4-BE49-F238E27FC236}">
                <a16:creationId xmlns:a16="http://schemas.microsoft.com/office/drawing/2014/main" id="{408E62EE-3F73-4352-B596-D48445AAA247}"/>
              </a:ext>
            </a:extLst>
          </p:cNvPr>
          <p:cNvSpPr txBox="1"/>
          <p:nvPr/>
        </p:nvSpPr>
        <p:spPr>
          <a:xfrm>
            <a:off x="7343234" y="3510889"/>
            <a:ext cx="1266032" cy="238125"/>
          </a:xfrm>
          <a:prstGeom prst="rect">
            <a:avLst/>
          </a:prstGeom>
          <a:noFill/>
        </p:spPr>
        <p:txBody>
          <a:bodyPr lIns="91434" tIns="45717" rIns="91434" bIns="45717"/>
          <a:lstStyle/>
          <a:p>
            <a:pPr algn="ctr" defTabSz="914295" eaLnBrk="0">
              <a:defRPr/>
            </a:pPr>
            <a:r>
              <a:rPr lang="en-US" sz="1000" dirty="0">
                <a:solidFill>
                  <a:srgbClr val="000000"/>
                </a:solidFill>
              </a:rPr>
              <a:t>Business Analysts</a:t>
            </a:r>
          </a:p>
        </p:txBody>
      </p:sp>
      <p:pic>
        <p:nvPicPr>
          <p:cNvPr id="201" name="Picture 2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690639" y="2084304"/>
            <a:ext cx="532739" cy="462621"/>
          </a:xfrm>
          <a:prstGeom prst="rect">
            <a:avLst/>
          </a:prstGeom>
          <a:noFill/>
        </p:spPr>
      </p:pic>
      <p:sp>
        <p:nvSpPr>
          <p:cNvPr id="176" name="Rectangle 175"/>
          <p:cNvSpPr/>
          <p:nvPr/>
        </p:nvSpPr>
        <p:spPr>
          <a:xfrm>
            <a:off x="5789126" y="68445"/>
            <a:ext cx="3189504" cy="388900"/>
          </a:xfrm>
          <a:prstGeom prst="rect">
            <a:avLst/>
          </a:prstGeom>
          <a:solidFill>
            <a:schemeClr val="bg2"/>
          </a:solidFill>
          <a:ln>
            <a:solidFill>
              <a:schemeClr val="tx1"/>
            </a:solidFill>
          </a:ln>
        </p:spPr>
        <p:txBody>
          <a:bodyPr wrap="square" lIns="0" tIns="0" rIns="0" bIns="0" rtlCol="0" anchor="ctr">
            <a:noAutofit/>
          </a:bodyPr>
          <a:lstStyle/>
          <a:p>
            <a:pPr algn="ctr"/>
            <a:r>
              <a:rPr lang="en-US" sz="1200" b="1" dirty="0">
                <a:solidFill>
                  <a:srgbClr val="000E5E"/>
                </a:solidFill>
                <a:latin typeface="Arial"/>
                <a:cs typeface="Arial"/>
              </a:rPr>
              <a:t>Category 1 : Accelerate Data Monetization</a:t>
            </a:r>
          </a:p>
        </p:txBody>
      </p:sp>
      <p:sp>
        <p:nvSpPr>
          <p:cNvPr id="2" name="TextBox 1"/>
          <p:cNvSpPr txBox="1"/>
          <p:nvPr/>
        </p:nvSpPr>
        <p:spPr>
          <a:xfrm>
            <a:off x="3522498" y="1091078"/>
            <a:ext cx="2161169" cy="307777"/>
          </a:xfrm>
          <a:prstGeom prst="rect">
            <a:avLst/>
          </a:prstGeom>
          <a:noFill/>
          <a:ln>
            <a:solidFill>
              <a:schemeClr val="bg1"/>
            </a:solidFill>
          </a:ln>
        </p:spPr>
        <p:txBody>
          <a:bodyPr wrap="none" rtlCol="0">
            <a:spAutoFit/>
          </a:bodyPr>
          <a:lstStyle/>
          <a:p>
            <a:r>
              <a:rPr lang="en-US" sz="1400" b="1" dirty="0">
                <a:solidFill>
                  <a:srgbClr val="01115A"/>
                </a:solidFill>
              </a:rPr>
              <a:t>IBM Data Virtualization</a:t>
            </a:r>
          </a:p>
        </p:txBody>
      </p:sp>
      <p:cxnSp>
        <p:nvCxnSpPr>
          <p:cNvPr id="5" name="Straight Arrow Connector 4"/>
          <p:cNvCxnSpPr>
            <a:stCxn id="194" idx="3"/>
          </p:cNvCxnSpPr>
          <p:nvPr/>
        </p:nvCxnSpPr>
        <p:spPr>
          <a:xfrm flipV="1">
            <a:off x="2057400" y="1288599"/>
            <a:ext cx="1305299" cy="233419"/>
          </a:xfrm>
          <a:prstGeom prst="straightConnector1">
            <a:avLst/>
          </a:prstGeom>
          <a:ln>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7" name="Straight Arrow Connector 176"/>
          <p:cNvCxnSpPr/>
          <p:nvPr/>
        </p:nvCxnSpPr>
        <p:spPr>
          <a:xfrm>
            <a:off x="5827830" y="1272460"/>
            <a:ext cx="1556048" cy="199853"/>
          </a:xfrm>
          <a:prstGeom prst="straightConnector1">
            <a:avLst/>
          </a:prstGeom>
          <a:ln>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0810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9"/>
          </p:nvPr>
        </p:nvSpPr>
        <p:spPr>
          <a:xfrm>
            <a:off x="-1" y="-1"/>
            <a:ext cx="2938409" cy="5143500"/>
          </a:xfrm>
        </p:spPr>
        <p:txBody>
          <a:bodyPr/>
          <a:lstStyle/>
          <a:p>
            <a:r>
              <a:rPr lang="en-US" dirty="0"/>
              <a:t> </a:t>
            </a:r>
          </a:p>
        </p:txBody>
      </p:sp>
      <p:sp>
        <p:nvSpPr>
          <p:cNvPr id="9" name="Content Placeholder 8"/>
          <p:cNvSpPr>
            <a:spLocks noGrp="1"/>
          </p:cNvSpPr>
          <p:nvPr>
            <p:ph sz="quarter" idx="20"/>
          </p:nvPr>
        </p:nvSpPr>
        <p:spPr>
          <a:xfrm>
            <a:off x="2938408" y="0"/>
            <a:ext cx="3291040" cy="5143500"/>
          </a:xfrm>
        </p:spPr>
        <p:txBody>
          <a:bodyPr/>
          <a:lstStyle/>
          <a:p>
            <a:r>
              <a:rPr lang="en-US" dirty="0"/>
              <a:t> </a:t>
            </a:r>
          </a:p>
        </p:txBody>
      </p:sp>
      <p:sp>
        <p:nvSpPr>
          <p:cNvPr id="10" name="Content Placeholder 9"/>
          <p:cNvSpPr>
            <a:spLocks noGrp="1"/>
          </p:cNvSpPr>
          <p:nvPr>
            <p:ph sz="quarter" idx="21"/>
          </p:nvPr>
        </p:nvSpPr>
        <p:spPr>
          <a:xfrm>
            <a:off x="6229448" y="0"/>
            <a:ext cx="2914551" cy="5143500"/>
          </a:xfrm>
        </p:spPr>
        <p:txBody>
          <a:bodyPr/>
          <a:lstStyle/>
          <a:p>
            <a:r>
              <a:rPr lang="en-US" dirty="0"/>
              <a:t> </a:t>
            </a:r>
          </a:p>
        </p:txBody>
      </p:sp>
      <p:grpSp>
        <p:nvGrpSpPr>
          <p:cNvPr id="29" name="Group 28"/>
          <p:cNvGrpSpPr/>
          <p:nvPr/>
        </p:nvGrpSpPr>
        <p:grpSpPr>
          <a:xfrm>
            <a:off x="1162146" y="1403655"/>
            <a:ext cx="693294" cy="656506"/>
            <a:chOff x="1084795" y="1268380"/>
            <a:chExt cx="693294" cy="656506"/>
          </a:xfrm>
        </p:grpSpPr>
        <p:grpSp>
          <p:nvGrpSpPr>
            <p:cNvPr id="13" name="Group 44"/>
            <p:cNvGrpSpPr/>
            <p:nvPr/>
          </p:nvGrpSpPr>
          <p:grpSpPr>
            <a:xfrm>
              <a:off x="1084795" y="1268380"/>
              <a:ext cx="693294" cy="656506"/>
              <a:chOff x="0" y="-1"/>
              <a:chExt cx="1379919" cy="1377577"/>
            </a:xfrm>
          </p:grpSpPr>
          <p:sp>
            <p:nvSpPr>
              <p:cNvPr id="21" name="Freeform 45"/>
              <p:cNvSpPr/>
              <p:nvPr/>
            </p:nvSpPr>
            <p:spPr>
              <a:xfrm>
                <a:off x="688787" y="-1"/>
                <a:ext cx="691132" cy="1032535"/>
              </a:xfrm>
              <a:custGeom>
                <a:avLst/>
                <a:gdLst/>
                <a:ahLst/>
                <a:cxnLst>
                  <a:cxn ang="0">
                    <a:pos x="wd2" y="hd2"/>
                  </a:cxn>
                  <a:cxn ang="5400000">
                    <a:pos x="wd2" y="hd2"/>
                  </a:cxn>
                  <a:cxn ang="10800000">
                    <a:pos x="wd2" y="hd2"/>
                  </a:cxn>
                  <a:cxn ang="16200000">
                    <a:pos x="wd2" y="hd2"/>
                  </a:cxn>
                </a:cxnLst>
                <a:rect l="0" t="0" r="r" b="b"/>
                <a:pathLst>
                  <a:path w="21600" h="21600" extrusionOk="0">
                    <a:moveTo>
                      <a:pt x="14702" y="14400"/>
                    </a:moveTo>
                    <a:cubicBezTo>
                      <a:pt x="14702" y="16193"/>
                      <a:pt x="13986" y="17859"/>
                      <a:pt x="12744" y="19301"/>
                    </a:cubicBezTo>
                    <a:lnTo>
                      <a:pt x="18706" y="21600"/>
                    </a:lnTo>
                    <a:cubicBezTo>
                      <a:pt x="20548" y="19486"/>
                      <a:pt x="21600" y="17021"/>
                      <a:pt x="21600" y="14400"/>
                    </a:cubicBezTo>
                    <a:cubicBezTo>
                      <a:pt x="21600" y="6450"/>
                      <a:pt x="11925" y="0"/>
                      <a:pt x="0" y="0"/>
                    </a:cubicBezTo>
                    <a:lnTo>
                      <a:pt x="0" y="4599"/>
                    </a:lnTo>
                    <a:cubicBezTo>
                      <a:pt x="8126" y="4599"/>
                      <a:pt x="14702" y="8983"/>
                      <a:pt x="14702" y="14400"/>
                    </a:cubicBezTo>
                    <a:close/>
                  </a:path>
                </a:pathLst>
              </a:custGeom>
              <a:gradFill>
                <a:gsLst>
                  <a:gs pos="0">
                    <a:srgbClr val="4ACAAD"/>
                  </a:gs>
                  <a:gs pos="100000">
                    <a:srgbClr val="FFC000"/>
                  </a:gs>
                </a:gsLst>
                <a:lin ang="5400000" scaled="0"/>
              </a:gradFill>
              <a:ln w="25400" cap="flat">
                <a:solidFill>
                  <a:schemeClr val="bg2"/>
                </a:solidFill>
                <a:prstDash val="solid"/>
                <a:round/>
              </a:ln>
              <a:effectLst/>
            </p:spPr>
            <p:txBody>
              <a:bodyPr wrap="square" lIns="45718" tIns="45718" rIns="45718" bIns="45718" numCol="1" anchor="t">
                <a:noAutofit/>
              </a:bodyPr>
              <a:lstStyle/>
              <a:p>
                <a:pPr eaLnBrk="1" fontAlgn="auto" hangingPunct="1">
                  <a:spcBef>
                    <a:spcPts val="0"/>
                  </a:spcBef>
                  <a:spcAft>
                    <a:spcPts val="0"/>
                  </a:spcAft>
                  <a:defRPr sz="1600">
                    <a:latin typeface="Arial"/>
                    <a:ea typeface="Arial"/>
                    <a:cs typeface="Arial"/>
                    <a:sym typeface="Arial"/>
                  </a:defRPr>
                </a:pPr>
                <a:endParaRPr sz="1400" kern="0">
                  <a:solidFill>
                    <a:srgbClr val="000000"/>
                  </a:solidFill>
                  <a:latin typeface="Arial"/>
                  <a:ea typeface="Arial"/>
                  <a:cs typeface="Arial"/>
                  <a:sym typeface="Arial"/>
                </a:endParaRPr>
              </a:p>
            </p:txBody>
          </p:sp>
          <p:sp>
            <p:nvSpPr>
              <p:cNvPr id="22" name="Freeform 47"/>
              <p:cNvSpPr/>
              <p:nvPr/>
            </p:nvSpPr>
            <p:spPr>
              <a:xfrm>
                <a:off x="92097" y="922275"/>
                <a:ext cx="1195725" cy="455301"/>
              </a:xfrm>
              <a:custGeom>
                <a:avLst/>
                <a:gdLst/>
                <a:ahLst/>
                <a:cxnLst>
                  <a:cxn ang="0">
                    <a:pos x="wd2" y="hd2"/>
                  </a:cxn>
                  <a:cxn ang="5400000">
                    <a:pos x="wd2" y="hd2"/>
                  </a:cxn>
                  <a:cxn ang="10800000">
                    <a:pos x="wd2" y="hd2"/>
                  </a:cxn>
                  <a:cxn ang="16200000">
                    <a:pos x="wd2" y="hd2"/>
                  </a:cxn>
                </a:cxnLst>
                <a:rect l="0" t="0" r="r" b="b"/>
                <a:pathLst>
                  <a:path w="21600" h="21600" extrusionOk="0">
                    <a:moveTo>
                      <a:pt x="21600" y="5228"/>
                    </a:moveTo>
                    <a:lnTo>
                      <a:pt x="18158" y="0"/>
                    </a:lnTo>
                    <a:cubicBezTo>
                      <a:pt x="17111" y="4719"/>
                      <a:pt x="15432" y="8352"/>
                      <a:pt x="13424" y="10058"/>
                    </a:cubicBezTo>
                    <a:cubicBezTo>
                      <a:pt x="12597" y="10767"/>
                      <a:pt x="11711" y="11166"/>
                      <a:pt x="10800" y="11166"/>
                    </a:cubicBezTo>
                    <a:cubicBezTo>
                      <a:pt x="7653" y="11166"/>
                      <a:pt x="4911" y="6668"/>
                      <a:pt x="3442" y="0"/>
                    </a:cubicBezTo>
                    <a:lnTo>
                      <a:pt x="0" y="5228"/>
                    </a:lnTo>
                    <a:cubicBezTo>
                      <a:pt x="2152" y="15020"/>
                      <a:pt x="6185" y="21600"/>
                      <a:pt x="10800" y="21600"/>
                    </a:cubicBezTo>
                    <a:cubicBezTo>
                      <a:pt x="12142" y="21600"/>
                      <a:pt x="13441" y="21046"/>
                      <a:pt x="14656" y="20005"/>
                    </a:cubicBezTo>
                    <a:cubicBezTo>
                      <a:pt x="17601" y="17479"/>
                      <a:pt x="20073" y="12162"/>
                      <a:pt x="21600" y="5228"/>
                    </a:cubicBezTo>
                    <a:close/>
                  </a:path>
                </a:pathLst>
              </a:custGeom>
              <a:gradFill flip="none" rotWithShape="1">
                <a:gsLst>
                  <a:gs pos="0">
                    <a:schemeClr val="accent1"/>
                  </a:gs>
                  <a:gs pos="100000">
                    <a:srgbClr val="FFC000"/>
                  </a:gs>
                </a:gsLst>
                <a:lin ang="2700000" scaled="1"/>
                <a:tileRect/>
              </a:gradFill>
              <a:ln w="25400" cap="flat">
                <a:solidFill>
                  <a:schemeClr val="bg2"/>
                </a:solidFill>
                <a:prstDash val="solid"/>
                <a:miter lim="800000"/>
              </a:ln>
              <a:effectLst/>
            </p:spPr>
            <p:txBody>
              <a:bodyPr wrap="square" lIns="45718" tIns="45718" rIns="45718" bIns="45718" numCol="1" anchor="t">
                <a:noAutofit/>
              </a:bodyPr>
              <a:lstStyle/>
              <a:p>
                <a:pPr eaLnBrk="1" fontAlgn="auto" hangingPunct="1">
                  <a:spcBef>
                    <a:spcPts val="0"/>
                  </a:spcBef>
                  <a:spcAft>
                    <a:spcPts val="0"/>
                  </a:spcAft>
                  <a:defRPr sz="1600">
                    <a:latin typeface="Arial"/>
                    <a:ea typeface="Arial"/>
                    <a:cs typeface="Arial"/>
                    <a:sym typeface="Arial"/>
                  </a:defRPr>
                </a:pPr>
                <a:endParaRPr sz="1400" kern="0">
                  <a:solidFill>
                    <a:srgbClr val="000000"/>
                  </a:solidFill>
                  <a:latin typeface="Arial"/>
                  <a:ea typeface="Arial"/>
                  <a:cs typeface="Arial"/>
                  <a:sym typeface="Arial"/>
                </a:endParaRPr>
              </a:p>
            </p:txBody>
          </p:sp>
          <p:sp>
            <p:nvSpPr>
              <p:cNvPr id="23" name="Freeform 48"/>
              <p:cNvSpPr/>
              <p:nvPr/>
            </p:nvSpPr>
            <p:spPr>
              <a:xfrm>
                <a:off x="0" y="-1"/>
                <a:ext cx="688790" cy="1032535"/>
              </a:xfrm>
              <a:custGeom>
                <a:avLst/>
                <a:gdLst/>
                <a:ahLst/>
                <a:cxnLst>
                  <a:cxn ang="0">
                    <a:pos x="wd2" y="hd2"/>
                  </a:cxn>
                  <a:cxn ang="5400000">
                    <a:pos x="wd2" y="hd2"/>
                  </a:cxn>
                  <a:cxn ang="10800000">
                    <a:pos x="wd2" y="hd2"/>
                  </a:cxn>
                  <a:cxn ang="16200000">
                    <a:pos x="wd2" y="hd2"/>
                  </a:cxn>
                </a:cxnLst>
                <a:rect l="0" t="0" r="r" b="b"/>
                <a:pathLst>
                  <a:path w="21600" h="21600" extrusionOk="0">
                    <a:moveTo>
                      <a:pt x="6883" y="14400"/>
                    </a:moveTo>
                    <a:cubicBezTo>
                      <a:pt x="6883" y="11136"/>
                      <a:pt x="9280" y="8252"/>
                      <a:pt x="12948" y="6469"/>
                    </a:cubicBezTo>
                    <a:cubicBezTo>
                      <a:pt x="15374" y="5290"/>
                      <a:pt x="18370" y="4599"/>
                      <a:pt x="21600" y="4599"/>
                    </a:cubicBezTo>
                    <a:cubicBezTo>
                      <a:pt x="21600" y="4599"/>
                      <a:pt x="21600" y="4599"/>
                      <a:pt x="21600" y="4599"/>
                    </a:cubicBezTo>
                    <a:lnTo>
                      <a:pt x="21600" y="0"/>
                    </a:lnTo>
                    <a:cubicBezTo>
                      <a:pt x="21600" y="0"/>
                      <a:pt x="21600" y="0"/>
                      <a:pt x="21600" y="0"/>
                    </a:cubicBezTo>
                    <a:cubicBezTo>
                      <a:pt x="16850" y="0"/>
                      <a:pt x="12466" y="1023"/>
                      <a:pt x="8900" y="2757"/>
                    </a:cubicBezTo>
                    <a:cubicBezTo>
                      <a:pt x="3507" y="5368"/>
                      <a:pt x="0" y="9616"/>
                      <a:pt x="0" y="14400"/>
                    </a:cubicBezTo>
                    <a:cubicBezTo>
                      <a:pt x="0" y="17021"/>
                      <a:pt x="1052" y="19486"/>
                      <a:pt x="2894" y="21600"/>
                    </a:cubicBezTo>
                    <a:lnTo>
                      <a:pt x="8856" y="19301"/>
                    </a:lnTo>
                    <a:cubicBezTo>
                      <a:pt x="7614" y="17859"/>
                      <a:pt x="6883" y="16193"/>
                      <a:pt x="6883" y="14400"/>
                    </a:cubicBezTo>
                    <a:close/>
                  </a:path>
                </a:pathLst>
              </a:custGeom>
              <a:solidFill>
                <a:schemeClr val="tx2">
                  <a:lumMod val="75000"/>
                </a:schemeClr>
              </a:solidFill>
              <a:ln w="25400" cap="flat">
                <a:solidFill>
                  <a:schemeClr val="bg2"/>
                </a:solidFill>
                <a:prstDash val="solid"/>
                <a:miter lim="800000"/>
              </a:ln>
              <a:effectLst/>
            </p:spPr>
            <p:txBody>
              <a:bodyPr wrap="square" lIns="45718" tIns="45718" rIns="45718" bIns="45718" numCol="1" anchor="t">
                <a:noAutofit/>
              </a:bodyPr>
              <a:lstStyle/>
              <a:p>
                <a:pPr eaLnBrk="1" fontAlgn="auto" hangingPunct="1">
                  <a:spcBef>
                    <a:spcPts val="0"/>
                  </a:spcBef>
                  <a:spcAft>
                    <a:spcPts val="0"/>
                  </a:spcAft>
                  <a:defRPr sz="1600">
                    <a:latin typeface="Arial"/>
                    <a:ea typeface="Arial"/>
                    <a:cs typeface="Arial"/>
                    <a:sym typeface="Arial"/>
                  </a:defRPr>
                </a:pPr>
                <a:endParaRPr sz="1400" kern="0">
                  <a:solidFill>
                    <a:srgbClr val="000000"/>
                  </a:solidFill>
                  <a:latin typeface="Arial"/>
                  <a:ea typeface="Arial"/>
                  <a:cs typeface="Arial"/>
                  <a:sym typeface="Arial"/>
                </a:endParaRPr>
              </a:p>
            </p:txBody>
          </p:sp>
        </p:grpSp>
        <p:grpSp>
          <p:nvGrpSpPr>
            <p:cNvPr id="14" name="Group 13"/>
            <p:cNvGrpSpPr/>
            <p:nvPr/>
          </p:nvGrpSpPr>
          <p:grpSpPr>
            <a:xfrm>
              <a:off x="1285965" y="1425260"/>
              <a:ext cx="294326" cy="306496"/>
              <a:chOff x="1491235" y="1756032"/>
              <a:chExt cx="303322" cy="274196"/>
            </a:xfrm>
          </p:grpSpPr>
          <p:sp>
            <p:nvSpPr>
              <p:cNvPr id="15" name="Freeform 29"/>
              <p:cNvSpPr/>
              <p:nvPr/>
            </p:nvSpPr>
            <p:spPr>
              <a:xfrm>
                <a:off x="1549723" y="1854398"/>
                <a:ext cx="187706" cy="17583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16658"/>
                      <a:pt x="18055" y="12514"/>
                      <a:pt x="13273" y="11398"/>
                    </a:cubicBezTo>
                    <a:cubicBezTo>
                      <a:pt x="15417" y="10521"/>
                      <a:pt x="16901" y="8369"/>
                      <a:pt x="16901" y="5978"/>
                    </a:cubicBezTo>
                    <a:cubicBezTo>
                      <a:pt x="16901" y="2710"/>
                      <a:pt x="14180" y="0"/>
                      <a:pt x="10800" y="0"/>
                    </a:cubicBezTo>
                    <a:cubicBezTo>
                      <a:pt x="7337" y="0"/>
                      <a:pt x="4617" y="2710"/>
                      <a:pt x="4617" y="5978"/>
                    </a:cubicBezTo>
                    <a:cubicBezTo>
                      <a:pt x="4617" y="8369"/>
                      <a:pt x="6101" y="10521"/>
                      <a:pt x="8244" y="11398"/>
                    </a:cubicBezTo>
                    <a:cubicBezTo>
                      <a:pt x="3545" y="12514"/>
                      <a:pt x="0" y="16658"/>
                      <a:pt x="0" y="21600"/>
                    </a:cubicBezTo>
                  </a:path>
                </a:pathLst>
              </a:custGeom>
              <a:noFill/>
              <a:ln w="12700" cap="rnd">
                <a:solidFill>
                  <a:schemeClr val="bg2"/>
                </a:solidFill>
                <a:prstDash val="solid"/>
                <a:round/>
              </a:ln>
              <a:effectLst/>
            </p:spPr>
            <p:txBody>
              <a:bodyPr wrap="square" lIns="34289" tIns="34289" rIns="34289" bIns="34289" numCol="1" anchor="t">
                <a:noAutofit/>
              </a:bodyPr>
              <a:lstStyle/>
              <a:p>
                <a:pPr>
                  <a:defRPr sz="1600">
                    <a:latin typeface="Arial"/>
                    <a:ea typeface="Arial"/>
                    <a:cs typeface="Arial"/>
                    <a:sym typeface="Arial"/>
                  </a:defRPr>
                </a:pPr>
                <a:endParaRPr sz="1050" kern="0">
                  <a:solidFill>
                    <a:srgbClr val="000000"/>
                  </a:solidFill>
                  <a:ea typeface="Arial"/>
                  <a:cs typeface="Arial"/>
                  <a:sym typeface="Arial"/>
                </a:endParaRPr>
              </a:p>
            </p:txBody>
          </p:sp>
          <p:sp>
            <p:nvSpPr>
              <p:cNvPr id="16" name="Freeform 30"/>
              <p:cNvSpPr/>
              <p:nvPr/>
            </p:nvSpPr>
            <p:spPr>
              <a:xfrm>
                <a:off x="1734708" y="1893745"/>
                <a:ext cx="59849" cy="5410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4886"/>
                      <a:pt x="16714" y="0"/>
                      <a:pt x="10800" y="0"/>
                    </a:cubicBezTo>
                    <a:cubicBezTo>
                      <a:pt x="4886" y="0"/>
                      <a:pt x="0" y="4886"/>
                      <a:pt x="0" y="10800"/>
                    </a:cubicBezTo>
                    <a:cubicBezTo>
                      <a:pt x="0" y="16714"/>
                      <a:pt x="4886" y="21600"/>
                      <a:pt x="10800" y="21600"/>
                    </a:cubicBezTo>
                    <a:cubicBezTo>
                      <a:pt x="16714" y="21600"/>
                      <a:pt x="21600" y="16714"/>
                      <a:pt x="21600" y="10800"/>
                    </a:cubicBezTo>
                    <a:close/>
                  </a:path>
                </a:pathLst>
              </a:custGeom>
              <a:noFill/>
              <a:ln w="12700" cap="rnd">
                <a:solidFill>
                  <a:schemeClr val="bg2"/>
                </a:solidFill>
                <a:prstDash val="solid"/>
                <a:round/>
              </a:ln>
              <a:effectLst/>
            </p:spPr>
            <p:txBody>
              <a:bodyPr wrap="square" lIns="34289" tIns="34289" rIns="34289" bIns="34289" numCol="1" anchor="t">
                <a:noAutofit/>
              </a:bodyPr>
              <a:lstStyle/>
              <a:p>
                <a:pPr>
                  <a:defRPr sz="1600">
                    <a:latin typeface="Arial"/>
                    <a:ea typeface="Arial"/>
                    <a:cs typeface="Arial"/>
                    <a:sym typeface="Arial"/>
                  </a:defRPr>
                </a:pPr>
                <a:endParaRPr sz="1050" kern="0">
                  <a:solidFill>
                    <a:srgbClr val="000000"/>
                  </a:solidFill>
                  <a:ea typeface="Arial"/>
                  <a:cs typeface="Arial"/>
                  <a:sym typeface="Arial"/>
                </a:endParaRPr>
              </a:p>
            </p:txBody>
          </p:sp>
          <p:sp>
            <p:nvSpPr>
              <p:cNvPr id="17" name="Freeform 31"/>
              <p:cNvSpPr/>
              <p:nvPr/>
            </p:nvSpPr>
            <p:spPr>
              <a:xfrm>
                <a:off x="1612971" y="1756032"/>
                <a:ext cx="60530" cy="54717"/>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4886"/>
                      <a:pt x="16714" y="0"/>
                      <a:pt x="10800" y="0"/>
                    </a:cubicBezTo>
                    <a:cubicBezTo>
                      <a:pt x="4886" y="0"/>
                      <a:pt x="0" y="4886"/>
                      <a:pt x="0" y="10800"/>
                    </a:cubicBezTo>
                    <a:cubicBezTo>
                      <a:pt x="0" y="16714"/>
                      <a:pt x="4886" y="21600"/>
                      <a:pt x="10800" y="21600"/>
                    </a:cubicBezTo>
                    <a:cubicBezTo>
                      <a:pt x="16714" y="21600"/>
                      <a:pt x="21600" y="16714"/>
                      <a:pt x="21600" y="10800"/>
                    </a:cubicBezTo>
                    <a:close/>
                  </a:path>
                </a:pathLst>
              </a:custGeom>
              <a:noFill/>
              <a:ln w="12700" cap="rnd">
                <a:solidFill>
                  <a:schemeClr val="bg2"/>
                </a:solidFill>
                <a:prstDash val="solid"/>
                <a:round/>
              </a:ln>
              <a:effectLst/>
            </p:spPr>
            <p:txBody>
              <a:bodyPr wrap="square" lIns="34289" tIns="34289" rIns="34289" bIns="34289" numCol="1" anchor="t">
                <a:noAutofit/>
              </a:bodyPr>
              <a:lstStyle/>
              <a:p>
                <a:pPr>
                  <a:defRPr sz="1600">
                    <a:latin typeface="Arial"/>
                    <a:ea typeface="Arial"/>
                    <a:cs typeface="Arial"/>
                    <a:sym typeface="Arial"/>
                  </a:defRPr>
                </a:pPr>
                <a:endParaRPr sz="1050" kern="0">
                  <a:solidFill>
                    <a:srgbClr val="000000"/>
                  </a:solidFill>
                  <a:ea typeface="Arial"/>
                  <a:cs typeface="Arial"/>
                  <a:sym typeface="Arial"/>
                </a:endParaRPr>
              </a:p>
            </p:txBody>
          </p:sp>
          <p:sp>
            <p:nvSpPr>
              <p:cNvPr id="18" name="Freeform 32"/>
              <p:cNvSpPr/>
              <p:nvPr/>
            </p:nvSpPr>
            <p:spPr>
              <a:xfrm>
                <a:off x="1504157" y="1797223"/>
                <a:ext cx="60529" cy="54102"/>
              </a:xfrm>
              <a:prstGeom prst="rect">
                <a:avLst/>
              </a:prstGeom>
              <a:noFill/>
              <a:ln w="12700" cap="rnd">
                <a:solidFill>
                  <a:schemeClr val="bg2"/>
                </a:solidFill>
                <a:prstDash val="solid"/>
                <a:round/>
              </a:ln>
              <a:effectLst/>
            </p:spPr>
            <p:txBody>
              <a:bodyPr wrap="square" lIns="34289" tIns="34289" rIns="34289" bIns="34289" numCol="1" anchor="t">
                <a:noAutofit/>
              </a:bodyPr>
              <a:lstStyle/>
              <a:p>
                <a:pPr>
                  <a:defRPr sz="1600">
                    <a:latin typeface="Arial"/>
                    <a:ea typeface="Arial"/>
                    <a:cs typeface="Arial"/>
                    <a:sym typeface="Arial"/>
                  </a:defRPr>
                </a:pPr>
                <a:endParaRPr sz="1050" kern="0">
                  <a:solidFill>
                    <a:srgbClr val="000000"/>
                  </a:solidFill>
                  <a:ea typeface="Arial"/>
                  <a:cs typeface="Arial"/>
                  <a:sym typeface="Arial"/>
                </a:endParaRPr>
              </a:p>
            </p:txBody>
          </p:sp>
          <p:sp>
            <p:nvSpPr>
              <p:cNvPr id="19" name="Freeform 33"/>
              <p:cNvSpPr/>
              <p:nvPr/>
            </p:nvSpPr>
            <p:spPr>
              <a:xfrm>
                <a:off x="1723146" y="1798453"/>
                <a:ext cx="58489" cy="60865"/>
              </a:xfrm>
              <a:custGeom>
                <a:avLst/>
                <a:gdLst/>
                <a:ahLst/>
                <a:cxnLst>
                  <a:cxn ang="0">
                    <a:pos x="wd2" y="hd2"/>
                  </a:cxn>
                  <a:cxn ang="5400000">
                    <a:pos x="wd2" y="hd2"/>
                  </a:cxn>
                  <a:cxn ang="10800000">
                    <a:pos x="wd2" y="hd2"/>
                  </a:cxn>
                  <a:cxn ang="16200000">
                    <a:pos x="wd2" y="hd2"/>
                  </a:cxn>
                </a:cxnLst>
                <a:rect l="0" t="0" r="r" b="b"/>
                <a:pathLst>
                  <a:path w="21600" h="21600" extrusionOk="0">
                    <a:moveTo>
                      <a:pt x="0" y="5285"/>
                    </a:moveTo>
                    <a:lnTo>
                      <a:pt x="10800" y="0"/>
                    </a:lnTo>
                    <a:lnTo>
                      <a:pt x="21600" y="5285"/>
                    </a:lnTo>
                    <a:lnTo>
                      <a:pt x="21600" y="16085"/>
                    </a:lnTo>
                    <a:lnTo>
                      <a:pt x="10800" y="21600"/>
                    </a:lnTo>
                    <a:lnTo>
                      <a:pt x="0" y="16085"/>
                    </a:lnTo>
                    <a:lnTo>
                      <a:pt x="0" y="5285"/>
                    </a:lnTo>
                    <a:close/>
                  </a:path>
                </a:pathLst>
              </a:custGeom>
              <a:noFill/>
              <a:ln w="12700" cap="rnd">
                <a:solidFill>
                  <a:schemeClr val="bg2"/>
                </a:solidFill>
                <a:prstDash val="solid"/>
                <a:round/>
              </a:ln>
              <a:effectLst/>
            </p:spPr>
            <p:txBody>
              <a:bodyPr wrap="square" lIns="34289" tIns="34289" rIns="34289" bIns="34289" numCol="1" anchor="t">
                <a:noAutofit/>
              </a:bodyPr>
              <a:lstStyle/>
              <a:p>
                <a:pPr>
                  <a:defRPr sz="1600">
                    <a:latin typeface="Arial"/>
                    <a:ea typeface="Arial"/>
                    <a:cs typeface="Arial"/>
                    <a:sym typeface="Arial"/>
                  </a:defRPr>
                </a:pPr>
                <a:endParaRPr sz="1050" kern="0">
                  <a:solidFill>
                    <a:srgbClr val="000000"/>
                  </a:solidFill>
                  <a:ea typeface="Arial"/>
                  <a:cs typeface="Arial"/>
                  <a:sym typeface="Arial"/>
                </a:endParaRPr>
              </a:p>
            </p:txBody>
          </p:sp>
          <p:sp>
            <p:nvSpPr>
              <p:cNvPr id="20" name="Freeform 34"/>
              <p:cNvSpPr/>
              <p:nvPr/>
            </p:nvSpPr>
            <p:spPr>
              <a:xfrm>
                <a:off x="1491235" y="1890056"/>
                <a:ext cx="60529" cy="5471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0" y="21600"/>
                    </a:lnTo>
                    <a:lnTo>
                      <a:pt x="21600" y="21600"/>
                    </a:lnTo>
                    <a:lnTo>
                      <a:pt x="10800" y="0"/>
                    </a:lnTo>
                    <a:close/>
                  </a:path>
                </a:pathLst>
              </a:custGeom>
              <a:noFill/>
              <a:ln w="12700" cap="rnd">
                <a:solidFill>
                  <a:schemeClr val="bg2"/>
                </a:solidFill>
                <a:prstDash val="solid"/>
                <a:round/>
              </a:ln>
              <a:effectLst/>
            </p:spPr>
            <p:txBody>
              <a:bodyPr wrap="square" lIns="34289" tIns="34289" rIns="34289" bIns="34289" numCol="1" anchor="t">
                <a:noAutofit/>
              </a:bodyPr>
              <a:lstStyle/>
              <a:p>
                <a:pPr>
                  <a:defRPr sz="1600">
                    <a:latin typeface="Arial"/>
                    <a:ea typeface="Arial"/>
                    <a:cs typeface="Arial"/>
                    <a:sym typeface="Arial"/>
                  </a:defRPr>
                </a:pPr>
                <a:endParaRPr sz="1050" kern="0">
                  <a:solidFill>
                    <a:srgbClr val="000000"/>
                  </a:solidFill>
                  <a:ea typeface="Arial"/>
                  <a:cs typeface="Arial"/>
                  <a:sym typeface="Arial"/>
                </a:endParaRPr>
              </a:p>
            </p:txBody>
          </p:sp>
        </p:grpSp>
      </p:grpSp>
      <p:sp>
        <p:nvSpPr>
          <p:cNvPr id="24" name="Shape 601"/>
          <p:cNvSpPr txBox="1"/>
          <p:nvPr/>
        </p:nvSpPr>
        <p:spPr>
          <a:xfrm flipH="1">
            <a:off x="24486" y="441601"/>
            <a:ext cx="2884324" cy="707846"/>
          </a:xfrm>
          <a:prstGeom prst="rect">
            <a:avLst/>
          </a:prstGeom>
          <a:noFill/>
          <a:ln>
            <a:noFill/>
          </a:ln>
        </p:spPr>
        <p:style>
          <a:lnRef idx="0">
            <a:scrgbClr r="0" g="0" b="0"/>
          </a:lnRef>
          <a:fillRef idx="0">
            <a:scrgbClr r="0" g="0" b="0"/>
          </a:fillRef>
          <a:effectRef idx="0">
            <a:scrgbClr r="0" g="0" b="0"/>
          </a:effectRef>
          <a:fontRef idx="major"/>
        </p:style>
        <p:txBody>
          <a:bodyPr wrap="square" lIns="91425" tIns="45700" rIns="91425" bIns="45700" anchor="t" anchorCtr="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defTabSz="685783">
              <a:buSzPct val="25000"/>
            </a:pPr>
            <a:r>
              <a:rPr lang="en-US" sz="2000" b="1" kern="1200" dirty="0">
                <a:solidFill>
                  <a:schemeClr val="bg2"/>
                </a:solidFill>
                <a:latin typeface="Arial" charset="0"/>
                <a:ea typeface="Arial" charset="0"/>
                <a:cs typeface="Arial" charset="0"/>
                <a:sym typeface="Helvetica Neue"/>
              </a:rPr>
              <a:t>Hybrid </a:t>
            </a:r>
            <a:br>
              <a:rPr lang="en-US" sz="2000" b="1" kern="1200" dirty="0">
                <a:solidFill>
                  <a:schemeClr val="bg2"/>
                </a:solidFill>
                <a:latin typeface="Arial" charset="0"/>
                <a:ea typeface="Arial" charset="0"/>
                <a:cs typeface="Arial" charset="0"/>
                <a:sym typeface="Helvetica Neue"/>
              </a:rPr>
            </a:br>
            <a:r>
              <a:rPr lang="en-US" sz="2000" b="1" kern="1200" dirty="0">
                <a:solidFill>
                  <a:schemeClr val="bg2"/>
                </a:solidFill>
                <a:latin typeface="Arial" charset="0"/>
                <a:ea typeface="Arial" charset="0"/>
                <a:cs typeface="Arial" charset="0"/>
                <a:sym typeface="Helvetica Neue"/>
              </a:rPr>
              <a:t>Data Management</a:t>
            </a:r>
          </a:p>
        </p:txBody>
      </p:sp>
      <p:sp>
        <p:nvSpPr>
          <p:cNvPr id="25" name="Shape 601"/>
          <p:cNvSpPr txBox="1"/>
          <p:nvPr/>
        </p:nvSpPr>
        <p:spPr>
          <a:xfrm flipH="1">
            <a:off x="-11771" y="96301"/>
            <a:ext cx="2886427" cy="369291"/>
          </a:xfrm>
          <a:prstGeom prst="rect">
            <a:avLst/>
          </a:prstGeom>
          <a:noFill/>
          <a:ln>
            <a:noFill/>
          </a:ln>
        </p:spPr>
        <p:style>
          <a:lnRef idx="0">
            <a:scrgbClr r="0" g="0" b="0"/>
          </a:lnRef>
          <a:fillRef idx="0">
            <a:scrgbClr r="0" g="0" b="0"/>
          </a:fillRef>
          <a:effectRef idx="0">
            <a:scrgbClr r="0" g="0" b="0"/>
          </a:effectRef>
          <a:fontRef idx="major"/>
        </p:style>
        <p:txBody>
          <a:bodyPr wrap="square" lIns="91425" tIns="45700" rIns="91425" bIns="45700" anchor="t" anchorCtr="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defTabSz="685783">
              <a:buSzPct val="25000"/>
            </a:pPr>
            <a:r>
              <a:rPr lang="en-US" sz="1800" b="1" u="sng" kern="1200" dirty="0">
                <a:solidFill>
                  <a:schemeClr val="bg2"/>
                </a:solidFill>
                <a:latin typeface="Arial" charset="0"/>
                <a:ea typeface="Arial" charset="0"/>
                <a:cs typeface="Arial" charset="0"/>
                <a:sym typeface="Helvetica Neue"/>
              </a:rPr>
              <a:t>Collect</a:t>
            </a:r>
          </a:p>
        </p:txBody>
      </p:sp>
      <p:sp>
        <p:nvSpPr>
          <p:cNvPr id="26" name="Shape 601"/>
          <p:cNvSpPr txBox="1"/>
          <p:nvPr/>
        </p:nvSpPr>
        <p:spPr>
          <a:xfrm flipH="1">
            <a:off x="3032074" y="465592"/>
            <a:ext cx="2880426" cy="707846"/>
          </a:xfrm>
          <a:prstGeom prst="rect">
            <a:avLst/>
          </a:prstGeom>
          <a:noFill/>
          <a:ln>
            <a:noFill/>
          </a:ln>
        </p:spPr>
        <p:style>
          <a:lnRef idx="0">
            <a:scrgbClr r="0" g="0" b="0"/>
          </a:lnRef>
          <a:fillRef idx="0">
            <a:scrgbClr r="0" g="0" b="0"/>
          </a:fillRef>
          <a:effectRef idx="0">
            <a:scrgbClr r="0" g="0" b="0"/>
          </a:effectRef>
          <a:fontRef idx="major"/>
        </p:style>
        <p:txBody>
          <a:bodyPr wrap="square" lIns="91425" tIns="45700" rIns="91425" bIns="45700" anchor="t" anchorCtr="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defTabSz="685783">
              <a:buSzPct val="25000"/>
            </a:pPr>
            <a:r>
              <a:rPr lang="en-US" sz="2000" b="1" kern="1200" dirty="0">
                <a:solidFill>
                  <a:schemeClr val="bg2"/>
                </a:solidFill>
                <a:latin typeface="Arial" charset="0"/>
                <a:ea typeface="Arial" charset="0"/>
                <a:cs typeface="Arial" charset="0"/>
                <a:sym typeface="Helvetica Neue"/>
              </a:rPr>
              <a:t>Unified Governance</a:t>
            </a:r>
          </a:p>
          <a:p>
            <a:pPr algn="ctr" defTabSz="685783">
              <a:buSzPct val="25000"/>
            </a:pPr>
            <a:r>
              <a:rPr lang="en-US" sz="2000" b="1" kern="1200" dirty="0">
                <a:solidFill>
                  <a:schemeClr val="bg2"/>
                </a:solidFill>
                <a:latin typeface="Arial" charset="0"/>
                <a:ea typeface="Arial" charset="0"/>
                <a:cs typeface="Arial" charset="0"/>
                <a:sym typeface="Helvetica Neue"/>
              </a:rPr>
              <a:t>and Integration</a:t>
            </a:r>
          </a:p>
        </p:txBody>
      </p:sp>
      <p:sp>
        <p:nvSpPr>
          <p:cNvPr id="27" name="Shape 601"/>
          <p:cNvSpPr txBox="1"/>
          <p:nvPr/>
        </p:nvSpPr>
        <p:spPr>
          <a:xfrm flipH="1">
            <a:off x="2985626" y="96300"/>
            <a:ext cx="2891191" cy="369291"/>
          </a:xfrm>
          <a:prstGeom prst="rect">
            <a:avLst/>
          </a:prstGeom>
          <a:noFill/>
          <a:ln>
            <a:noFill/>
          </a:ln>
        </p:spPr>
        <p:style>
          <a:lnRef idx="0">
            <a:scrgbClr r="0" g="0" b="0"/>
          </a:lnRef>
          <a:fillRef idx="0">
            <a:scrgbClr r="0" g="0" b="0"/>
          </a:fillRef>
          <a:effectRef idx="0">
            <a:scrgbClr r="0" g="0" b="0"/>
          </a:effectRef>
          <a:fontRef idx="major"/>
        </p:style>
        <p:txBody>
          <a:bodyPr wrap="square" lIns="91425" tIns="45700" rIns="91425" bIns="45700" anchor="t" anchorCtr="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defTabSz="685783">
              <a:buSzPct val="25000"/>
            </a:pPr>
            <a:r>
              <a:rPr lang="en-US" sz="1800" b="1" u="sng" kern="1200" dirty="0">
                <a:solidFill>
                  <a:schemeClr val="bg2"/>
                </a:solidFill>
                <a:latin typeface="Arial" charset="0"/>
                <a:ea typeface="Arial" charset="0"/>
                <a:cs typeface="Arial" charset="0"/>
                <a:sym typeface="Helvetica Neue"/>
              </a:rPr>
              <a:t>Organize</a:t>
            </a:r>
          </a:p>
        </p:txBody>
      </p:sp>
      <p:sp>
        <p:nvSpPr>
          <p:cNvPr id="28" name="Rectangle 27"/>
          <p:cNvSpPr/>
          <p:nvPr/>
        </p:nvSpPr>
        <p:spPr>
          <a:xfrm>
            <a:off x="76149" y="2260685"/>
            <a:ext cx="2795478" cy="3231654"/>
          </a:xfrm>
          <a:prstGeom prst="rect">
            <a:avLst/>
          </a:prstGeom>
        </p:spPr>
        <p:txBody>
          <a:bodyPr wrap="square">
            <a:spAutoFit/>
          </a:bodyPr>
          <a:lstStyle/>
          <a:p>
            <a:pPr algn="ctr">
              <a:spcAft>
                <a:spcPts val="1800"/>
              </a:spcAft>
            </a:pPr>
            <a:r>
              <a:rPr lang="en-US" sz="1800" dirty="0">
                <a:solidFill>
                  <a:schemeClr val="bg2"/>
                </a:solidFill>
                <a:latin typeface="Lucida Grande" charset="0"/>
              </a:rPr>
              <a:t>All Data</a:t>
            </a:r>
          </a:p>
          <a:p>
            <a:pPr algn="ctr">
              <a:spcAft>
                <a:spcPts val="1800"/>
              </a:spcAft>
            </a:pPr>
            <a:r>
              <a:rPr lang="en-US" sz="1800" dirty="0">
                <a:solidFill>
                  <a:schemeClr val="bg2"/>
                </a:solidFill>
                <a:latin typeface="Lucida Grande" charset="0"/>
              </a:rPr>
              <a:t>Open Source</a:t>
            </a:r>
          </a:p>
          <a:p>
            <a:pPr algn="ctr">
              <a:spcAft>
                <a:spcPts val="1800"/>
              </a:spcAft>
            </a:pPr>
            <a:r>
              <a:rPr lang="en-US" sz="1800" dirty="0">
                <a:solidFill>
                  <a:schemeClr val="bg2"/>
                </a:solidFill>
                <a:latin typeface="Lucida Grande" charset="0"/>
              </a:rPr>
              <a:t>Common </a:t>
            </a:r>
            <a:br>
              <a:rPr lang="en-US" sz="1800" dirty="0">
                <a:solidFill>
                  <a:schemeClr val="bg2"/>
                </a:solidFill>
                <a:latin typeface="Lucida Grande" charset="0"/>
              </a:rPr>
            </a:br>
            <a:r>
              <a:rPr lang="en-US" sz="1800" dirty="0">
                <a:solidFill>
                  <a:schemeClr val="bg2"/>
                </a:solidFill>
                <a:latin typeface="Lucida Grande" charset="0"/>
              </a:rPr>
              <a:t>Application Layer</a:t>
            </a:r>
          </a:p>
          <a:p>
            <a:pPr algn="ctr">
              <a:spcAft>
                <a:spcPts val="1800"/>
              </a:spcAft>
            </a:pPr>
            <a:r>
              <a:rPr lang="en-US" sz="1800" dirty="0">
                <a:solidFill>
                  <a:schemeClr val="bg2"/>
                </a:solidFill>
                <a:latin typeface="Lucida Grande" charset="0"/>
              </a:rPr>
              <a:t>Write Once, </a:t>
            </a:r>
            <a:br>
              <a:rPr lang="en-US" sz="1800" dirty="0">
                <a:solidFill>
                  <a:schemeClr val="bg2"/>
                </a:solidFill>
                <a:latin typeface="Lucida Grande" charset="0"/>
              </a:rPr>
            </a:br>
            <a:r>
              <a:rPr lang="en-US" sz="1800" dirty="0">
                <a:solidFill>
                  <a:schemeClr val="bg2"/>
                </a:solidFill>
                <a:latin typeface="Lucida Grande" charset="0"/>
              </a:rPr>
              <a:t>Deploy Anywhere </a:t>
            </a:r>
          </a:p>
          <a:p>
            <a:br>
              <a:rPr lang="en-US" sz="1800" dirty="0">
                <a:solidFill>
                  <a:schemeClr val="bg2"/>
                </a:solidFill>
                <a:latin typeface="Lucida Grande" charset="0"/>
              </a:rPr>
            </a:br>
            <a:endParaRPr lang="en-US" sz="1800" dirty="0">
              <a:solidFill>
                <a:schemeClr val="bg2"/>
              </a:solidFill>
              <a:latin typeface="Lucida Grande" charset="0"/>
            </a:endParaRPr>
          </a:p>
        </p:txBody>
      </p:sp>
      <p:grpSp>
        <p:nvGrpSpPr>
          <p:cNvPr id="30" name="Group 29"/>
          <p:cNvGrpSpPr/>
          <p:nvPr/>
        </p:nvGrpSpPr>
        <p:grpSpPr>
          <a:xfrm>
            <a:off x="4125640" y="1445454"/>
            <a:ext cx="693294" cy="646610"/>
            <a:chOff x="4173457" y="1580251"/>
            <a:chExt cx="766847" cy="673498"/>
          </a:xfrm>
        </p:grpSpPr>
        <p:grpSp>
          <p:nvGrpSpPr>
            <p:cNvPr id="31" name="Group 30"/>
            <p:cNvGrpSpPr/>
            <p:nvPr/>
          </p:nvGrpSpPr>
          <p:grpSpPr>
            <a:xfrm>
              <a:off x="4390982" y="1761390"/>
              <a:ext cx="395340" cy="311525"/>
              <a:chOff x="4418141" y="1761391"/>
              <a:chExt cx="315312" cy="262260"/>
            </a:xfrm>
          </p:grpSpPr>
          <p:sp>
            <p:nvSpPr>
              <p:cNvPr id="36" name="Freeform 30"/>
              <p:cNvSpPr/>
              <p:nvPr/>
            </p:nvSpPr>
            <p:spPr>
              <a:xfrm>
                <a:off x="4422744" y="1761391"/>
                <a:ext cx="127418" cy="11854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16625"/>
                      <a:pt x="17979" y="12499"/>
                      <a:pt x="13235" y="11407"/>
                    </a:cubicBezTo>
                    <a:cubicBezTo>
                      <a:pt x="15482" y="10436"/>
                      <a:pt x="16980" y="8373"/>
                      <a:pt x="16980" y="5946"/>
                    </a:cubicBezTo>
                    <a:cubicBezTo>
                      <a:pt x="16980" y="2670"/>
                      <a:pt x="14234" y="0"/>
                      <a:pt x="10862" y="0"/>
                    </a:cubicBezTo>
                    <a:cubicBezTo>
                      <a:pt x="7366" y="0"/>
                      <a:pt x="4620" y="2670"/>
                      <a:pt x="4620" y="5946"/>
                    </a:cubicBezTo>
                    <a:cubicBezTo>
                      <a:pt x="4620" y="8373"/>
                      <a:pt x="6118" y="10436"/>
                      <a:pt x="8365" y="11407"/>
                    </a:cubicBezTo>
                    <a:cubicBezTo>
                      <a:pt x="3621" y="12499"/>
                      <a:pt x="0" y="16625"/>
                      <a:pt x="0" y="21600"/>
                    </a:cubicBezTo>
                  </a:path>
                </a:pathLst>
              </a:custGeom>
              <a:noFill/>
              <a:ln w="12700" cap="rnd">
                <a:solidFill>
                  <a:schemeClr val="bg2"/>
                </a:solidFill>
                <a:prstDash val="solid"/>
                <a:round/>
              </a:ln>
              <a:effectLst/>
            </p:spPr>
            <p:txBody>
              <a:bodyPr wrap="square" lIns="34289" tIns="34289" rIns="34289" bIns="34289" numCol="1" anchor="t">
                <a:noAutofit/>
              </a:bodyPr>
              <a:lstStyle/>
              <a:p>
                <a:pPr>
                  <a:defRPr sz="1600">
                    <a:latin typeface="Arial"/>
                    <a:ea typeface="Arial"/>
                    <a:cs typeface="Arial"/>
                    <a:sym typeface="Arial"/>
                  </a:defRPr>
                </a:pPr>
                <a:endParaRPr sz="1050" kern="0">
                  <a:solidFill>
                    <a:srgbClr val="000000"/>
                  </a:solidFill>
                  <a:ea typeface="Arial"/>
                  <a:cs typeface="Arial"/>
                  <a:sym typeface="Arial"/>
                </a:endParaRPr>
              </a:p>
            </p:txBody>
          </p:sp>
          <p:sp>
            <p:nvSpPr>
              <p:cNvPr id="37" name="Freeform 31"/>
              <p:cNvSpPr/>
              <p:nvPr/>
            </p:nvSpPr>
            <p:spPr>
              <a:xfrm>
                <a:off x="4418141" y="1879930"/>
                <a:ext cx="127418" cy="143721"/>
              </a:xfrm>
              <a:custGeom>
                <a:avLst/>
                <a:gdLst/>
                <a:ahLst/>
                <a:cxnLst>
                  <a:cxn ang="0">
                    <a:pos x="wd2" y="hd2"/>
                  </a:cxn>
                  <a:cxn ang="5400000">
                    <a:pos x="wd2" y="hd2"/>
                  </a:cxn>
                  <a:cxn ang="10800000">
                    <a:pos x="wd2" y="hd2"/>
                  </a:cxn>
                  <a:cxn ang="16200000">
                    <a:pos x="wd2" y="hd2"/>
                  </a:cxn>
                </a:cxnLst>
                <a:rect l="0" t="0" r="r" b="b"/>
                <a:pathLst>
                  <a:path w="21600" h="21600" extrusionOk="0">
                    <a:moveTo>
                      <a:pt x="21600" y="13900"/>
                    </a:moveTo>
                    <a:lnTo>
                      <a:pt x="9239" y="13900"/>
                    </a:lnTo>
                    <a:lnTo>
                      <a:pt x="9239" y="16300"/>
                    </a:lnTo>
                    <a:cubicBezTo>
                      <a:pt x="10113" y="16900"/>
                      <a:pt x="10738" y="17700"/>
                      <a:pt x="10738" y="18700"/>
                    </a:cubicBezTo>
                    <a:cubicBezTo>
                      <a:pt x="10738" y="20300"/>
                      <a:pt x="9114" y="21600"/>
                      <a:pt x="7117" y="21600"/>
                    </a:cubicBezTo>
                    <a:cubicBezTo>
                      <a:pt x="5119" y="21600"/>
                      <a:pt x="3496" y="20300"/>
                      <a:pt x="3496" y="18700"/>
                    </a:cubicBezTo>
                    <a:cubicBezTo>
                      <a:pt x="3496" y="17600"/>
                      <a:pt x="4370" y="16600"/>
                      <a:pt x="5494" y="16200"/>
                    </a:cubicBezTo>
                    <a:lnTo>
                      <a:pt x="5494" y="13900"/>
                    </a:lnTo>
                    <a:lnTo>
                      <a:pt x="0" y="13900"/>
                    </a:lnTo>
                    <a:lnTo>
                      <a:pt x="0" y="0"/>
                    </a:lnTo>
                  </a:path>
                </a:pathLst>
              </a:custGeom>
              <a:noFill/>
              <a:ln w="12700" cap="rnd">
                <a:solidFill>
                  <a:schemeClr val="bg2"/>
                </a:solidFill>
                <a:prstDash val="solid"/>
                <a:round/>
              </a:ln>
              <a:effectLst/>
            </p:spPr>
            <p:txBody>
              <a:bodyPr wrap="square" lIns="34289" tIns="34289" rIns="34289" bIns="34289" numCol="1" anchor="t">
                <a:noAutofit/>
              </a:bodyPr>
              <a:lstStyle/>
              <a:p>
                <a:pPr>
                  <a:defRPr sz="1600">
                    <a:latin typeface="Arial"/>
                    <a:ea typeface="Arial"/>
                    <a:cs typeface="Arial"/>
                    <a:sym typeface="Arial"/>
                  </a:defRPr>
                </a:pPr>
                <a:endParaRPr sz="1050" kern="0">
                  <a:solidFill>
                    <a:srgbClr val="000000"/>
                  </a:solidFill>
                  <a:ea typeface="Arial"/>
                  <a:cs typeface="Arial"/>
                  <a:sym typeface="Arial"/>
                </a:endParaRPr>
              </a:p>
            </p:txBody>
          </p:sp>
          <p:sp>
            <p:nvSpPr>
              <p:cNvPr id="38" name="Freeform 32"/>
              <p:cNvSpPr/>
              <p:nvPr/>
            </p:nvSpPr>
            <p:spPr>
              <a:xfrm>
                <a:off x="4493607" y="1761391"/>
                <a:ext cx="239846" cy="211282"/>
              </a:xfrm>
              <a:custGeom>
                <a:avLst/>
                <a:gdLst/>
                <a:ahLst/>
                <a:cxnLst>
                  <a:cxn ang="0">
                    <a:pos x="wd2" y="hd2"/>
                  </a:cxn>
                  <a:cxn ang="5400000">
                    <a:pos x="wd2" y="hd2"/>
                  </a:cxn>
                  <a:cxn ang="10800000">
                    <a:pos x="wd2" y="hd2"/>
                  </a:cxn>
                  <a:cxn ang="16200000">
                    <a:pos x="wd2" y="hd2"/>
                  </a:cxn>
                </a:cxnLst>
                <a:rect l="0" t="0" r="r" b="b"/>
                <a:pathLst>
                  <a:path w="21600" h="21600" extrusionOk="0">
                    <a:moveTo>
                      <a:pt x="8455" y="21600"/>
                    </a:moveTo>
                    <a:lnTo>
                      <a:pt x="8455" y="19897"/>
                    </a:lnTo>
                    <a:cubicBezTo>
                      <a:pt x="7927" y="19556"/>
                      <a:pt x="7596" y="18943"/>
                      <a:pt x="7596" y="18261"/>
                    </a:cubicBezTo>
                    <a:cubicBezTo>
                      <a:pt x="7596" y="17171"/>
                      <a:pt x="8455" y="16285"/>
                      <a:pt x="9512" y="16285"/>
                    </a:cubicBezTo>
                    <a:cubicBezTo>
                      <a:pt x="10569" y="16285"/>
                      <a:pt x="11428" y="17171"/>
                      <a:pt x="11428" y="18261"/>
                    </a:cubicBezTo>
                    <a:cubicBezTo>
                      <a:pt x="11428" y="19011"/>
                      <a:pt x="10965" y="19692"/>
                      <a:pt x="10371" y="20033"/>
                    </a:cubicBezTo>
                    <a:lnTo>
                      <a:pt x="10371" y="21600"/>
                    </a:lnTo>
                    <a:lnTo>
                      <a:pt x="16514" y="21600"/>
                    </a:lnTo>
                    <a:lnTo>
                      <a:pt x="16514" y="17444"/>
                    </a:lnTo>
                    <a:lnTo>
                      <a:pt x="18033" y="17444"/>
                    </a:lnTo>
                    <a:cubicBezTo>
                      <a:pt x="18363" y="18057"/>
                      <a:pt x="18958" y="18466"/>
                      <a:pt x="19684" y="18466"/>
                    </a:cubicBezTo>
                    <a:cubicBezTo>
                      <a:pt x="20741" y="18466"/>
                      <a:pt x="21600" y="17580"/>
                      <a:pt x="21600" y="16490"/>
                    </a:cubicBezTo>
                    <a:cubicBezTo>
                      <a:pt x="21600" y="15468"/>
                      <a:pt x="20741" y="14582"/>
                      <a:pt x="19684" y="14582"/>
                    </a:cubicBezTo>
                    <a:cubicBezTo>
                      <a:pt x="19090" y="14582"/>
                      <a:pt x="18495" y="14922"/>
                      <a:pt x="18165" y="15399"/>
                    </a:cubicBezTo>
                    <a:lnTo>
                      <a:pt x="16514" y="15399"/>
                    </a:lnTo>
                    <a:lnTo>
                      <a:pt x="16514" y="12129"/>
                    </a:lnTo>
                    <a:cubicBezTo>
                      <a:pt x="16514" y="9335"/>
                      <a:pt x="14664" y="7018"/>
                      <a:pt x="12154" y="6405"/>
                    </a:cubicBezTo>
                    <a:cubicBezTo>
                      <a:pt x="13277" y="5860"/>
                      <a:pt x="14070" y="4702"/>
                      <a:pt x="14070" y="3339"/>
                    </a:cubicBezTo>
                    <a:cubicBezTo>
                      <a:pt x="14070" y="1499"/>
                      <a:pt x="12617" y="0"/>
                      <a:pt x="10833" y="0"/>
                    </a:cubicBezTo>
                    <a:cubicBezTo>
                      <a:pt x="9050" y="0"/>
                      <a:pt x="7596" y="1499"/>
                      <a:pt x="7596" y="3339"/>
                    </a:cubicBezTo>
                    <a:cubicBezTo>
                      <a:pt x="7596" y="4702"/>
                      <a:pt x="8389" y="5860"/>
                      <a:pt x="9512" y="6405"/>
                    </a:cubicBezTo>
                    <a:cubicBezTo>
                      <a:pt x="7002" y="7018"/>
                      <a:pt x="5086" y="9335"/>
                      <a:pt x="5086" y="12129"/>
                    </a:cubicBezTo>
                    <a:lnTo>
                      <a:pt x="5086" y="12606"/>
                    </a:lnTo>
                    <a:lnTo>
                      <a:pt x="3567" y="12606"/>
                    </a:lnTo>
                    <a:cubicBezTo>
                      <a:pt x="3237" y="11992"/>
                      <a:pt x="2576" y="11584"/>
                      <a:pt x="1850" y="11584"/>
                    </a:cubicBezTo>
                    <a:cubicBezTo>
                      <a:pt x="793" y="11584"/>
                      <a:pt x="0" y="12469"/>
                      <a:pt x="0" y="13491"/>
                    </a:cubicBezTo>
                    <a:cubicBezTo>
                      <a:pt x="0" y="14582"/>
                      <a:pt x="793" y="15468"/>
                      <a:pt x="1850" y="15468"/>
                    </a:cubicBezTo>
                    <a:cubicBezTo>
                      <a:pt x="2510" y="15468"/>
                      <a:pt x="3105" y="15127"/>
                      <a:pt x="3435" y="14650"/>
                    </a:cubicBezTo>
                    <a:lnTo>
                      <a:pt x="5086" y="14650"/>
                    </a:lnTo>
                    <a:lnTo>
                      <a:pt x="5086" y="21600"/>
                    </a:lnTo>
                    <a:lnTo>
                      <a:pt x="8455" y="21600"/>
                    </a:lnTo>
                    <a:close/>
                  </a:path>
                </a:pathLst>
              </a:custGeom>
              <a:noFill/>
              <a:ln w="12700" cap="rnd">
                <a:solidFill>
                  <a:schemeClr val="bg2"/>
                </a:solidFill>
                <a:prstDash val="solid"/>
                <a:round/>
              </a:ln>
              <a:effectLst/>
            </p:spPr>
            <p:txBody>
              <a:bodyPr wrap="square" lIns="34289" tIns="34289" rIns="34289" bIns="34289" numCol="1" anchor="t">
                <a:noAutofit/>
              </a:bodyPr>
              <a:lstStyle/>
              <a:p>
                <a:pPr>
                  <a:defRPr sz="1600">
                    <a:latin typeface="Arial"/>
                    <a:ea typeface="Arial"/>
                    <a:cs typeface="Arial"/>
                    <a:sym typeface="Arial"/>
                  </a:defRPr>
                </a:pPr>
                <a:endParaRPr sz="1050" kern="0">
                  <a:solidFill>
                    <a:srgbClr val="000000"/>
                  </a:solidFill>
                  <a:ea typeface="Arial"/>
                  <a:cs typeface="Arial"/>
                  <a:sym typeface="Arial"/>
                </a:endParaRPr>
              </a:p>
            </p:txBody>
          </p:sp>
        </p:grpSp>
        <p:grpSp>
          <p:nvGrpSpPr>
            <p:cNvPr id="32" name="Group 44"/>
            <p:cNvGrpSpPr/>
            <p:nvPr/>
          </p:nvGrpSpPr>
          <p:grpSpPr>
            <a:xfrm>
              <a:off x="4173457" y="1580251"/>
              <a:ext cx="766847" cy="673498"/>
              <a:chOff x="0" y="-1"/>
              <a:chExt cx="1379919" cy="1377577"/>
            </a:xfrm>
          </p:grpSpPr>
          <p:sp>
            <p:nvSpPr>
              <p:cNvPr id="33" name="Freeform 45"/>
              <p:cNvSpPr/>
              <p:nvPr/>
            </p:nvSpPr>
            <p:spPr>
              <a:xfrm>
                <a:off x="688787" y="-1"/>
                <a:ext cx="691132" cy="1032535"/>
              </a:xfrm>
              <a:custGeom>
                <a:avLst/>
                <a:gdLst/>
                <a:ahLst/>
                <a:cxnLst>
                  <a:cxn ang="0">
                    <a:pos x="wd2" y="hd2"/>
                  </a:cxn>
                  <a:cxn ang="5400000">
                    <a:pos x="wd2" y="hd2"/>
                  </a:cxn>
                  <a:cxn ang="10800000">
                    <a:pos x="wd2" y="hd2"/>
                  </a:cxn>
                  <a:cxn ang="16200000">
                    <a:pos x="wd2" y="hd2"/>
                  </a:cxn>
                </a:cxnLst>
                <a:rect l="0" t="0" r="r" b="b"/>
                <a:pathLst>
                  <a:path w="21600" h="21600" extrusionOk="0">
                    <a:moveTo>
                      <a:pt x="14702" y="14400"/>
                    </a:moveTo>
                    <a:cubicBezTo>
                      <a:pt x="14702" y="16193"/>
                      <a:pt x="13986" y="17859"/>
                      <a:pt x="12744" y="19301"/>
                    </a:cubicBezTo>
                    <a:lnTo>
                      <a:pt x="18706" y="21600"/>
                    </a:lnTo>
                    <a:cubicBezTo>
                      <a:pt x="20548" y="19486"/>
                      <a:pt x="21600" y="17021"/>
                      <a:pt x="21600" y="14400"/>
                    </a:cubicBezTo>
                    <a:cubicBezTo>
                      <a:pt x="21600" y="6450"/>
                      <a:pt x="11925" y="0"/>
                      <a:pt x="0" y="0"/>
                    </a:cubicBezTo>
                    <a:lnTo>
                      <a:pt x="0" y="4599"/>
                    </a:lnTo>
                    <a:cubicBezTo>
                      <a:pt x="8126" y="4599"/>
                      <a:pt x="14702" y="8983"/>
                      <a:pt x="14702" y="14400"/>
                    </a:cubicBezTo>
                    <a:close/>
                  </a:path>
                </a:pathLst>
              </a:custGeom>
              <a:gradFill>
                <a:gsLst>
                  <a:gs pos="0">
                    <a:srgbClr val="4ACAAD"/>
                  </a:gs>
                  <a:gs pos="100000">
                    <a:srgbClr val="FFC000"/>
                  </a:gs>
                </a:gsLst>
                <a:lin ang="5400000" scaled="0"/>
              </a:gradFill>
              <a:ln w="25400" cap="flat">
                <a:solidFill>
                  <a:schemeClr val="bg2"/>
                </a:solidFill>
                <a:prstDash val="solid"/>
                <a:round/>
              </a:ln>
              <a:effectLst/>
            </p:spPr>
            <p:txBody>
              <a:bodyPr wrap="square" lIns="45718" tIns="45718" rIns="45718" bIns="45718" numCol="1" anchor="t">
                <a:noAutofit/>
              </a:bodyPr>
              <a:lstStyle/>
              <a:p>
                <a:pPr eaLnBrk="1" fontAlgn="auto" hangingPunct="1">
                  <a:spcBef>
                    <a:spcPts val="0"/>
                  </a:spcBef>
                  <a:spcAft>
                    <a:spcPts val="0"/>
                  </a:spcAft>
                  <a:defRPr sz="1600">
                    <a:latin typeface="Arial"/>
                    <a:ea typeface="Arial"/>
                    <a:cs typeface="Arial"/>
                    <a:sym typeface="Arial"/>
                  </a:defRPr>
                </a:pPr>
                <a:endParaRPr sz="1400" kern="0">
                  <a:solidFill>
                    <a:srgbClr val="000000"/>
                  </a:solidFill>
                  <a:latin typeface="Arial"/>
                  <a:ea typeface="Arial"/>
                  <a:cs typeface="Arial"/>
                  <a:sym typeface="Arial"/>
                </a:endParaRPr>
              </a:p>
            </p:txBody>
          </p:sp>
          <p:sp>
            <p:nvSpPr>
              <p:cNvPr id="34" name="Freeform 47"/>
              <p:cNvSpPr/>
              <p:nvPr/>
            </p:nvSpPr>
            <p:spPr>
              <a:xfrm>
                <a:off x="92097" y="922275"/>
                <a:ext cx="1195725" cy="455301"/>
              </a:xfrm>
              <a:custGeom>
                <a:avLst/>
                <a:gdLst/>
                <a:ahLst/>
                <a:cxnLst>
                  <a:cxn ang="0">
                    <a:pos x="wd2" y="hd2"/>
                  </a:cxn>
                  <a:cxn ang="5400000">
                    <a:pos x="wd2" y="hd2"/>
                  </a:cxn>
                  <a:cxn ang="10800000">
                    <a:pos x="wd2" y="hd2"/>
                  </a:cxn>
                  <a:cxn ang="16200000">
                    <a:pos x="wd2" y="hd2"/>
                  </a:cxn>
                </a:cxnLst>
                <a:rect l="0" t="0" r="r" b="b"/>
                <a:pathLst>
                  <a:path w="21600" h="21600" extrusionOk="0">
                    <a:moveTo>
                      <a:pt x="21600" y="5228"/>
                    </a:moveTo>
                    <a:lnTo>
                      <a:pt x="18158" y="0"/>
                    </a:lnTo>
                    <a:cubicBezTo>
                      <a:pt x="17111" y="4719"/>
                      <a:pt x="15432" y="8352"/>
                      <a:pt x="13424" y="10058"/>
                    </a:cubicBezTo>
                    <a:cubicBezTo>
                      <a:pt x="12597" y="10767"/>
                      <a:pt x="11711" y="11166"/>
                      <a:pt x="10800" y="11166"/>
                    </a:cubicBezTo>
                    <a:cubicBezTo>
                      <a:pt x="7653" y="11166"/>
                      <a:pt x="4911" y="6668"/>
                      <a:pt x="3442" y="0"/>
                    </a:cubicBezTo>
                    <a:lnTo>
                      <a:pt x="0" y="5228"/>
                    </a:lnTo>
                    <a:cubicBezTo>
                      <a:pt x="2152" y="15020"/>
                      <a:pt x="6185" y="21600"/>
                      <a:pt x="10800" y="21600"/>
                    </a:cubicBezTo>
                    <a:cubicBezTo>
                      <a:pt x="12142" y="21600"/>
                      <a:pt x="13441" y="21046"/>
                      <a:pt x="14656" y="20005"/>
                    </a:cubicBezTo>
                    <a:cubicBezTo>
                      <a:pt x="17601" y="17479"/>
                      <a:pt x="20073" y="12162"/>
                      <a:pt x="21600" y="5228"/>
                    </a:cubicBezTo>
                    <a:close/>
                  </a:path>
                </a:pathLst>
              </a:custGeom>
              <a:solidFill>
                <a:schemeClr val="bg2">
                  <a:lumMod val="50000"/>
                </a:schemeClr>
              </a:solidFill>
              <a:ln w="25400" cap="flat">
                <a:solidFill>
                  <a:schemeClr val="bg2"/>
                </a:solidFill>
                <a:prstDash val="solid"/>
                <a:miter lim="800000"/>
              </a:ln>
              <a:effectLst/>
            </p:spPr>
            <p:txBody>
              <a:bodyPr wrap="square" lIns="45718" tIns="45718" rIns="45718" bIns="45718" numCol="1" anchor="t">
                <a:noAutofit/>
              </a:bodyPr>
              <a:lstStyle/>
              <a:p>
                <a:pPr eaLnBrk="1" fontAlgn="auto" hangingPunct="1">
                  <a:spcBef>
                    <a:spcPts val="0"/>
                  </a:spcBef>
                  <a:spcAft>
                    <a:spcPts val="0"/>
                  </a:spcAft>
                  <a:defRPr sz="1600">
                    <a:latin typeface="Arial"/>
                    <a:ea typeface="Arial"/>
                    <a:cs typeface="Arial"/>
                    <a:sym typeface="Arial"/>
                  </a:defRPr>
                </a:pPr>
                <a:endParaRPr sz="1400" kern="0">
                  <a:solidFill>
                    <a:srgbClr val="000000"/>
                  </a:solidFill>
                  <a:latin typeface="Arial"/>
                  <a:ea typeface="Arial"/>
                  <a:cs typeface="Arial"/>
                  <a:sym typeface="Arial"/>
                </a:endParaRPr>
              </a:p>
            </p:txBody>
          </p:sp>
          <p:sp>
            <p:nvSpPr>
              <p:cNvPr id="35" name="Freeform 48"/>
              <p:cNvSpPr/>
              <p:nvPr/>
            </p:nvSpPr>
            <p:spPr>
              <a:xfrm>
                <a:off x="0" y="-1"/>
                <a:ext cx="688790" cy="1032535"/>
              </a:xfrm>
              <a:custGeom>
                <a:avLst/>
                <a:gdLst/>
                <a:ahLst/>
                <a:cxnLst>
                  <a:cxn ang="0">
                    <a:pos x="wd2" y="hd2"/>
                  </a:cxn>
                  <a:cxn ang="5400000">
                    <a:pos x="wd2" y="hd2"/>
                  </a:cxn>
                  <a:cxn ang="10800000">
                    <a:pos x="wd2" y="hd2"/>
                  </a:cxn>
                  <a:cxn ang="16200000">
                    <a:pos x="wd2" y="hd2"/>
                  </a:cxn>
                </a:cxnLst>
                <a:rect l="0" t="0" r="r" b="b"/>
                <a:pathLst>
                  <a:path w="21600" h="21600" extrusionOk="0">
                    <a:moveTo>
                      <a:pt x="6883" y="14400"/>
                    </a:moveTo>
                    <a:cubicBezTo>
                      <a:pt x="6883" y="11136"/>
                      <a:pt x="9280" y="8252"/>
                      <a:pt x="12948" y="6469"/>
                    </a:cubicBezTo>
                    <a:cubicBezTo>
                      <a:pt x="15374" y="5290"/>
                      <a:pt x="18370" y="4599"/>
                      <a:pt x="21600" y="4599"/>
                    </a:cubicBezTo>
                    <a:cubicBezTo>
                      <a:pt x="21600" y="4599"/>
                      <a:pt x="21600" y="4599"/>
                      <a:pt x="21600" y="4599"/>
                    </a:cubicBezTo>
                    <a:lnTo>
                      <a:pt x="21600" y="0"/>
                    </a:lnTo>
                    <a:cubicBezTo>
                      <a:pt x="21600" y="0"/>
                      <a:pt x="21600" y="0"/>
                      <a:pt x="21600" y="0"/>
                    </a:cubicBezTo>
                    <a:cubicBezTo>
                      <a:pt x="16850" y="0"/>
                      <a:pt x="12466" y="1023"/>
                      <a:pt x="8900" y="2757"/>
                    </a:cubicBezTo>
                    <a:cubicBezTo>
                      <a:pt x="3507" y="5368"/>
                      <a:pt x="0" y="9616"/>
                      <a:pt x="0" y="14400"/>
                    </a:cubicBezTo>
                    <a:cubicBezTo>
                      <a:pt x="0" y="17021"/>
                      <a:pt x="1052" y="19486"/>
                      <a:pt x="2894" y="21600"/>
                    </a:cubicBezTo>
                    <a:lnTo>
                      <a:pt x="8856" y="19301"/>
                    </a:lnTo>
                    <a:cubicBezTo>
                      <a:pt x="7614" y="17859"/>
                      <a:pt x="6883" y="16193"/>
                      <a:pt x="6883" y="14400"/>
                    </a:cubicBezTo>
                    <a:close/>
                  </a:path>
                </a:pathLst>
              </a:custGeom>
              <a:gradFill flip="none" rotWithShape="1">
                <a:gsLst>
                  <a:gs pos="0">
                    <a:schemeClr val="accent1"/>
                  </a:gs>
                  <a:gs pos="100000">
                    <a:srgbClr val="4ACAAD"/>
                  </a:gs>
                </a:gsLst>
                <a:lin ang="18900000" scaled="1"/>
                <a:tileRect/>
              </a:gradFill>
              <a:ln w="25400" cap="flat">
                <a:solidFill>
                  <a:schemeClr val="bg2"/>
                </a:solidFill>
                <a:prstDash val="solid"/>
                <a:miter lim="800000"/>
              </a:ln>
              <a:effectLst/>
            </p:spPr>
            <p:txBody>
              <a:bodyPr wrap="square" lIns="45718" tIns="45718" rIns="45718" bIns="45718" numCol="1" anchor="t">
                <a:noAutofit/>
              </a:bodyPr>
              <a:lstStyle/>
              <a:p>
                <a:pPr eaLnBrk="1" fontAlgn="auto" hangingPunct="1">
                  <a:spcBef>
                    <a:spcPts val="0"/>
                  </a:spcBef>
                  <a:spcAft>
                    <a:spcPts val="0"/>
                  </a:spcAft>
                  <a:defRPr sz="1600">
                    <a:latin typeface="Arial"/>
                    <a:ea typeface="Arial"/>
                    <a:cs typeface="Arial"/>
                    <a:sym typeface="Arial"/>
                  </a:defRPr>
                </a:pPr>
                <a:endParaRPr sz="1400" kern="0">
                  <a:solidFill>
                    <a:srgbClr val="000000"/>
                  </a:solidFill>
                  <a:latin typeface="Arial"/>
                  <a:ea typeface="Arial"/>
                  <a:cs typeface="Arial"/>
                  <a:sym typeface="Arial"/>
                </a:endParaRPr>
              </a:p>
            </p:txBody>
          </p:sp>
        </p:grpSp>
      </p:grpSp>
      <p:sp>
        <p:nvSpPr>
          <p:cNvPr id="39" name="Rectangle 38"/>
          <p:cNvSpPr/>
          <p:nvPr/>
        </p:nvSpPr>
        <p:spPr>
          <a:xfrm>
            <a:off x="3185595" y="2260685"/>
            <a:ext cx="2587874" cy="2446824"/>
          </a:xfrm>
          <a:prstGeom prst="rect">
            <a:avLst/>
          </a:prstGeom>
        </p:spPr>
        <p:txBody>
          <a:bodyPr wrap="square">
            <a:spAutoFit/>
          </a:bodyPr>
          <a:lstStyle/>
          <a:p>
            <a:pPr algn="ctr">
              <a:spcAft>
                <a:spcPts val="1800"/>
              </a:spcAft>
            </a:pPr>
            <a:r>
              <a:rPr lang="en-US" sz="1800" dirty="0">
                <a:solidFill>
                  <a:schemeClr val="bg2"/>
                </a:solidFill>
                <a:latin typeface="Lucida Grande" charset="0"/>
              </a:rPr>
              <a:t>Find, Catalog and Mask data</a:t>
            </a:r>
          </a:p>
          <a:p>
            <a:pPr algn="ctr">
              <a:spcAft>
                <a:spcPts val="1800"/>
              </a:spcAft>
            </a:pPr>
            <a:r>
              <a:rPr lang="en-US" sz="1800" dirty="0">
                <a:solidFill>
                  <a:schemeClr val="bg2"/>
                </a:solidFill>
                <a:latin typeface="Lucida Grande" charset="0"/>
              </a:rPr>
              <a:t>Integrate Fluid Data</a:t>
            </a:r>
          </a:p>
          <a:p>
            <a:pPr algn="ctr">
              <a:spcAft>
                <a:spcPts val="1800"/>
              </a:spcAft>
            </a:pPr>
            <a:r>
              <a:rPr lang="en-US" sz="1800" dirty="0">
                <a:solidFill>
                  <a:schemeClr val="bg2"/>
                </a:solidFill>
                <a:latin typeface="Lucida Grande" charset="0"/>
              </a:rPr>
              <a:t>Built-in Compliance</a:t>
            </a:r>
          </a:p>
          <a:p>
            <a:pPr algn="ctr">
              <a:spcAft>
                <a:spcPts val="1800"/>
              </a:spcAft>
            </a:pPr>
            <a:r>
              <a:rPr lang="en-US" sz="1800" dirty="0">
                <a:solidFill>
                  <a:schemeClr val="bg2"/>
                </a:solidFill>
                <a:latin typeface="Lucida Grande" charset="0"/>
              </a:rPr>
              <a:t>Machine Learning Powered</a:t>
            </a:r>
          </a:p>
        </p:txBody>
      </p:sp>
      <p:grpSp>
        <p:nvGrpSpPr>
          <p:cNvPr id="40" name="Group 39"/>
          <p:cNvGrpSpPr/>
          <p:nvPr/>
        </p:nvGrpSpPr>
        <p:grpSpPr>
          <a:xfrm>
            <a:off x="7311906" y="1485950"/>
            <a:ext cx="688058" cy="655819"/>
            <a:chOff x="7103212" y="1570091"/>
            <a:chExt cx="766847" cy="673498"/>
          </a:xfrm>
        </p:grpSpPr>
        <p:grpSp>
          <p:nvGrpSpPr>
            <p:cNvPr id="41" name="Group 40"/>
            <p:cNvGrpSpPr/>
            <p:nvPr/>
          </p:nvGrpSpPr>
          <p:grpSpPr>
            <a:xfrm>
              <a:off x="7271891" y="1713774"/>
              <a:ext cx="467481" cy="312455"/>
              <a:chOff x="3968667" y="3418283"/>
              <a:chExt cx="418391" cy="319549"/>
            </a:xfrm>
          </p:grpSpPr>
          <p:sp>
            <p:nvSpPr>
              <p:cNvPr id="46" name="Freeform 29"/>
              <p:cNvSpPr/>
              <p:nvPr/>
            </p:nvSpPr>
            <p:spPr>
              <a:xfrm>
                <a:off x="3968667" y="3603077"/>
                <a:ext cx="137370" cy="13475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16658"/>
                      <a:pt x="18055" y="12514"/>
                      <a:pt x="13273" y="11398"/>
                    </a:cubicBezTo>
                    <a:cubicBezTo>
                      <a:pt x="15417" y="10521"/>
                      <a:pt x="16901" y="8369"/>
                      <a:pt x="16901" y="5978"/>
                    </a:cubicBezTo>
                    <a:cubicBezTo>
                      <a:pt x="16901" y="2710"/>
                      <a:pt x="14180" y="0"/>
                      <a:pt x="10800" y="0"/>
                    </a:cubicBezTo>
                    <a:cubicBezTo>
                      <a:pt x="7337" y="0"/>
                      <a:pt x="4617" y="2710"/>
                      <a:pt x="4617" y="5978"/>
                    </a:cubicBezTo>
                    <a:cubicBezTo>
                      <a:pt x="4617" y="8369"/>
                      <a:pt x="6101" y="10521"/>
                      <a:pt x="8244" y="11398"/>
                    </a:cubicBezTo>
                    <a:cubicBezTo>
                      <a:pt x="3545" y="12514"/>
                      <a:pt x="0" y="16658"/>
                      <a:pt x="0" y="21600"/>
                    </a:cubicBezTo>
                  </a:path>
                </a:pathLst>
              </a:custGeom>
              <a:noFill/>
              <a:ln w="12700" cap="rnd">
                <a:solidFill>
                  <a:schemeClr val="bg2"/>
                </a:solidFill>
                <a:prstDash val="solid"/>
                <a:round/>
              </a:ln>
              <a:effectLst/>
            </p:spPr>
            <p:txBody>
              <a:bodyPr wrap="square" lIns="34289" tIns="34289" rIns="34289" bIns="34289" numCol="1" anchor="t">
                <a:noAutofit/>
              </a:bodyPr>
              <a:lstStyle/>
              <a:p>
                <a:pPr>
                  <a:defRPr sz="1600">
                    <a:latin typeface="Arial"/>
                    <a:ea typeface="Arial"/>
                    <a:cs typeface="Arial"/>
                    <a:sym typeface="Arial"/>
                  </a:defRPr>
                </a:pPr>
                <a:endParaRPr sz="1050" kern="0">
                  <a:solidFill>
                    <a:srgbClr val="000000"/>
                  </a:solidFill>
                  <a:ea typeface="Arial"/>
                  <a:cs typeface="Arial"/>
                  <a:sym typeface="Arial"/>
                </a:endParaRPr>
              </a:p>
            </p:txBody>
          </p:sp>
          <p:sp>
            <p:nvSpPr>
              <p:cNvPr id="47" name="Freeform 31"/>
              <p:cNvSpPr/>
              <p:nvPr/>
            </p:nvSpPr>
            <p:spPr>
              <a:xfrm>
                <a:off x="4222071" y="3445675"/>
                <a:ext cx="96509" cy="93267"/>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4886"/>
                      <a:pt x="16714" y="0"/>
                      <a:pt x="10800" y="0"/>
                    </a:cubicBezTo>
                    <a:cubicBezTo>
                      <a:pt x="4886" y="0"/>
                      <a:pt x="0" y="4886"/>
                      <a:pt x="0" y="10800"/>
                    </a:cubicBezTo>
                    <a:cubicBezTo>
                      <a:pt x="0" y="16714"/>
                      <a:pt x="4886" y="21600"/>
                      <a:pt x="10800" y="21600"/>
                    </a:cubicBezTo>
                    <a:cubicBezTo>
                      <a:pt x="16714" y="21600"/>
                      <a:pt x="21600" y="16714"/>
                      <a:pt x="21600" y="10800"/>
                    </a:cubicBezTo>
                    <a:close/>
                  </a:path>
                </a:pathLst>
              </a:custGeom>
              <a:noFill/>
              <a:ln w="12700" cap="rnd">
                <a:solidFill>
                  <a:schemeClr val="bg2"/>
                </a:solidFill>
                <a:prstDash val="solid"/>
                <a:round/>
              </a:ln>
              <a:effectLst/>
            </p:spPr>
            <p:txBody>
              <a:bodyPr wrap="square" lIns="34289" tIns="34289" rIns="34289" bIns="34289" numCol="1" anchor="t">
                <a:noAutofit/>
              </a:bodyPr>
              <a:lstStyle/>
              <a:p>
                <a:pPr>
                  <a:defRPr sz="1600">
                    <a:latin typeface="Arial"/>
                    <a:ea typeface="Arial"/>
                    <a:cs typeface="Arial"/>
                    <a:sym typeface="Arial"/>
                  </a:defRPr>
                </a:pPr>
                <a:endParaRPr sz="1050" kern="0">
                  <a:solidFill>
                    <a:srgbClr val="000000"/>
                  </a:solidFill>
                  <a:ea typeface="Arial"/>
                  <a:cs typeface="Arial"/>
                  <a:sym typeface="Arial"/>
                </a:endParaRPr>
              </a:p>
            </p:txBody>
          </p:sp>
          <p:sp>
            <p:nvSpPr>
              <p:cNvPr id="48" name="Freeform 32"/>
              <p:cNvSpPr/>
              <p:nvPr/>
            </p:nvSpPr>
            <p:spPr>
              <a:xfrm>
                <a:off x="4157435" y="3418283"/>
                <a:ext cx="217282" cy="151961"/>
              </a:xfrm>
              <a:prstGeom prst="rect">
                <a:avLst/>
              </a:prstGeom>
              <a:noFill/>
              <a:ln w="12700" cap="rnd">
                <a:solidFill>
                  <a:schemeClr val="bg2"/>
                </a:solidFill>
                <a:prstDash val="solid"/>
                <a:round/>
              </a:ln>
              <a:effectLst/>
            </p:spPr>
            <p:txBody>
              <a:bodyPr wrap="square" lIns="34289" tIns="34289" rIns="34289" bIns="34289" numCol="1" anchor="t">
                <a:noAutofit/>
              </a:bodyPr>
              <a:lstStyle/>
              <a:p>
                <a:pPr>
                  <a:defRPr sz="1600">
                    <a:latin typeface="Arial"/>
                    <a:ea typeface="Arial"/>
                    <a:cs typeface="Arial"/>
                    <a:sym typeface="Arial"/>
                  </a:defRPr>
                </a:pPr>
                <a:endParaRPr sz="1050" kern="0">
                  <a:solidFill>
                    <a:srgbClr val="000000"/>
                  </a:solidFill>
                  <a:ea typeface="Arial"/>
                  <a:cs typeface="Arial"/>
                  <a:sym typeface="Arial"/>
                </a:endParaRPr>
              </a:p>
            </p:txBody>
          </p:sp>
          <p:sp>
            <p:nvSpPr>
              <p:cNvPr id="49" name="Freeform 34"/>
              <p:cNvSpPr/>
              <p:nvPr/>
            </p:nvSpPr>
            <p:spPr>
              <a:xfrm rot="19925521" flipH="1">
                <a:off x="4092293" y="3519019"/>
                <a:ext cx="96656" cy="54766"/>
              </a:xfrm>
              <a:custGeom>
                <a:avLst/>
                <a:gdLst>
                  <a:gd name="connsiteX0" fmla="*/ 7785 w 18585"/>
                  <a:gd name="connsiteY0" fmla="*/ 0 h 21600"/>
                  <a:gd name="connsiteX1" fmla="*/ 0 w 18585"/>
                  <a:gd name="connsiteY1" fmla="*/ 2448 h 21600"/>
                  <a:gd name="connsiteX2" fmla="*/ 18585 w 18585"/>
                  <a:gd name="connsiteY2" fmla="*/ 21600 h 21600"/>
                  <a:gd name="connsiteX3" fmla="*/ 7785 w 18585"/>
                  <a:gd name="connsiteY3" fmla="*/ 0 h 21600"/>
                  <a:gd name="connsiteX0" fmla="*/ 7785 w 7799"/>
                  <a:gd name="connsiteY0" fmla="*/ 0 h 7635"/>
                  <a:gd name="connsiteX1" fmla="*/ 0 w 7799"/>
                  <a:gd name="connsiteY1" fmla="*/ 2448 h 7635"/>
                  <a:gd name="connsiteX2" fmla="*/ 7799 w 7799"/>
                  <a:gd name="connsiteY2" fmla="*/ 7635 h 7635"/>
                  <a:gd name="connsiteX3" fmla="*/ 7785 w 7799"/>
                  <a:gd name="connsiteY3" fmla="*/ 0 h 7635"/>
                </a:gdLst>
                <a:ahLst/>
                <a:cxnLst>
                  <a:cxn ang="0">
                    <a:pos x="connsiteX0" y="connsiteY0"/>
                  </a:cxn>
                  <a:cxn ang="0">
                    <a:pos x="connsiteX1" y="connsiteY1"/>
                  </a:cxn>
                  <a:cxn ang="0">
                    <a:pos x="connsiteX2" y="connsiteY2"/>
                  </a:cxn>
                  <a:cxn ang="0">
                    <a:pos x="connsiteX3" y="connsiteY3"/>
                  </a:cxn>
                </a:cxnLst>
                <a:rect l="l" t="t" r="r" b="b"/>
                <a:pathLst>
                  <a:path w="7799" h="7635" extrusionOk="0">
                    <a:moveTo>
                      <a:pt x="7785" y="0"/>
                    </a:moveTo>
                    <a:lnTo>
                      <a:pt x="0" y="2448"/>
                    </a:lnTo>
                    <a:lnTo>
                      <a:pt x="7799" y="7635"/>
                    </a:lnTo>
                    <a:cubicBezTo>
                      <a:pt x="7794" y="5090"/>
                      <a:pt x="7790" y="2545"/>
                      <a:pt x="7785" y="0"/>
                    </a:cubicBezTo>
                    <a:close/>
                  </a:path>
                </a:pathLst>
              </a:custGeom>
              <a:noFill/>
              <a:ln w="12700" cap="rnd">
                <a:solidFill>
                  <a:schemeClr val="bg2"/>
                </a:solidFill>
                <a:prstDash val="solid"/>
                <a:round/>
              </a:ln>
              <a:effectLst/>
            </p:spPr>
            <p:txBody>
              <a:bodyPr wrap="square" lIns="34289" tIns="34289" rIns="34289" bIns="34289" numCol="1" anchor="t">
                <a:noAutofit/>
              </a:bodyPr>
              <a:lstStyle/>
              <a:p>
                <a:pPr>
                  <a:defRPr sz="1600">
                    <a:latin typeface="Arial"/>
                    <a:ea typeface="Arial"/>
                    <a:cs typeface="Arial"/>
                    <a:sym typeface="Arial"/>
                  </a:defRPr>
                </a:pPr>
                <a:endParaRPr sz="1050" kern="0">
                  <a:solidFill>
                    <a:srgbClr val="000000"/>
                  </a:solidFill>
                  <a:ea typeface="Arial"/>
                  <a:cs typeface="Arial"/>
                  <a:sym typeface="Arial"/>
                </a:endParaRPr>
              </a:p>
            </p:txBody>
          </p:sp>
          <p:sp>
            <p:nvSpPr>
              <p:cNvPr id="50" name="Freeform 29"/>
              <p:cNvSpPr/>
              <p:nvPr/>
            </p:nvSpPr>
            <p:spPr>
              <a:xfrm>
                <a:off x="4112318" y="3603077"/>
                <a:ext cx="137370" cy="13475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16658"/>
                      <a:pt x="18055" y="12514"/>
                      <a:pt x="13273" y="11398"/>
                    </a:cubicBezTo>
                    <a:cubicBezTo>
                      <a:pt x="15417" y="10521"/>
                      <a:pt x="16901" y="8369"/>
                      <a:pt x="16901" y="5978"/>
                    </a:cubicBezTo>
                    <a:cubicBezTo>
                      <a:pt x="16901" y="2710"/>
                      <a:pt x="14180" y="0"/>
                      <a:pt x="10800" y="0"/>
                    </a:cubicBezTo>
                    <a:cubicBezTo>
                      <a:pt x="7337" y="0"/>
                      <a:pt x="4617" y="2710"/>
                      <a:pt x="4617" y="5978"/>
                    </a:cubicBezTo>
                    <a:cubicBezTo>
                      <a:pt x="4617" y="8369"/>
                      <a:pt x="6101" y="10521"/>
                      <a:pt x="8244" y="11398"/>
                    </a:cubicBezTo>
                    <a:cubicBezTo>
                      <a:pt x="3545" y="12514"/>
                      <a:pt x="0" y="16658"/>
                      <a:pt x="0" y="21600"/>
                    </a:cubicBezTo>
                  </a:path>
                </a:pathLst>
              </a:custGeom>
              <a:noFill/>
              <a:ln w="12700" cap="rnd">
                <a:solidFill>
                  <a:schemeClr val="bg2"/>
                </a:solidFill>
                <a:prstDash val="solid"/>
                <a:round/>
              </a:ln>
              <a:effectLst/>
            </p:spPr>
            <p:txBody>
              <a:bodyPr wrap="square" lIns="34289" tIns="34289" rIns="34289" bIns="34289" numCol="1" anchor="t">
                <a:noAutofit/>
              </a:bodyPr>
              <a:lstStyle/>
              <a:p>
                <a:pPr>
                  <a:defRPr sz="1600">
                    <a:latin typeface="Arial"/>
                    <a:ea typeface="Arial"/>
                    <a:cs typeface="Arial"/>
                    <a:sym typeface="Arial"/>
                  </a:defRPr>
                </a:pPr>
                <a:endParaRPr sz="1050" kern="0">
                  <a:solidFill>
                    <a:srgbClr val="000000"/>
                  </a:solidFill>
                  <a:ea typeface="Arial"/>
                  <a:cs typeface="Arial"/>
                  <a:sym typeface="Arial"/>
                </a:endParaRPr>
              </a:p>
            </p:txBody>
          </p:sp>
          <p:sp>
            <p:nvSpPr>
              <p:cNvPr id="51" name="Freeform 50"/>
              <p:cNvSpPr/>
              <p:nvPr/>
            </p:nvSpPr>
            <p:spPr>
              <a:xfrm>
                <a:off x="4249688" y="3603077"/>
                <a:ext cx="137370" cy="13475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16658"/>
                      <a:pt x="18055" y="12514"/>
                      <a:pt x="13273" y="11398"/>
                    </a:cubicBezTo>
                    <a:cubicBezTo>
                      <a:pt x="15417" y="10521"/>
                      <a:pt x="16901" y="8369"/>
                      <a:pt x="16901" y="5978"/>
                    </a:cubicBezTo>
                    <a:cubicBezTo>
                      <a:pt x="16901" y="2710"/>
                      <a:pt x="14180" y="0"/>
                      <a:pt x="10800" y="0"/>
                    </a:cubicBezTo>
                    <a:cubicBezTo>
                      <a:pt x="7337" y="0"/>
                      <a:pt x="4617" y="2710"/>
                      <a:pt x="4617" y="5978"/>
                    </a:cubicBezTo>
                    <a:cubicBezTo>
                      <a:pt x="4617" y="8369"/>
                      <a:pt x="6101" y="10521"/>
                      <a:pt x="8244" y="11398"/>
                    </a:cubicBezTo>
                    <a:cubicBezTo>
                      <a:pt x="3545" y="12514"/>
                      <a:pt x="0" y="16658"/>
                      <a:pt x="0" y="21600"/>
                    </a:cubicBezTo>
                  </a:path>
                </a:pathLst>
              </a:custGeom>
              <a:noFill/>
              <a:ln w="12700" cap="rnd">
                <a:solidFill>
                  <a:schemeClr val="bg2"/>
                </a:solidFill>
                <a:prstDash val="solid"/>
                <a:round/>
              </a:ln>
              <a:effectLst/>
            </p:spPr>
            <p:txBody>
              <a:bodyPr wrap="square" lIns="34289" tIns="34289" rIns="34289" bIns="34289" numCol="1" anchor="t">
                <a:noAutofit/>
              </a:bodyPr>
              <a:lstStyle/>
              <a:p>
                <a:pPr>
                  <a:defRPr sz="1600">
                    <a:latin typeface="Arial"/>
                    <a:ea typeface="Arial"/>
                    <a:cs typeface="Arial"/>
                    <a:sym typeface="Arial"/>
                  </a:defRPr>
                </a:pPr>
                <a:endParaRPr sz="1050" kern="0">
                  <a:solidFill>
                    <a:srgbClr val="000000"/>
                  </a:solidFill>
                  <a:ea typeface="Arial"/>
                  <a:cs typeface="Arial"/>
                  <a:sym typeface="Arial"/>
                </a:endParaRPr>
              </a:p>
            </p:txBody>
          </p:sp>
          <p:sp>
            <p:nvSpPr>
              <p:cNvPr id="52" name="Freeform 29"/>
              <p:cNvSpPr/>
              <p:nvPr/>
            </p:nvSpPr>
            <p:spPr>
              <a:xfrm>
                <a:off x="3968667" y="3469951"/>
                <a:ext cx="137370" cy="13475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16658"/>
                      <a:pt x="18055" y="12514"/>
                      <a:pt x="13273" y="11398"/>
                    </a:cubicBezTo>
                    <a:cubicBezTo>
                      <a:pt x="15417" y="10521"/>
                      <a:pt x="16901" y="8369"/>
                      <a:pt x="16901" y="5978"/>
                    </a:cubicBezTo>
                    <a:cubicBezTo>
                      <a:pt x="16901" y="2710"/>
                      <a:pt x="14180" y="0"/>
                      <a:pt x="10800" y="0"/>
                    </a:cubicBezTo>
                    <a:cubicBezTo>
                      <a:pt x="7337" y="0"/>
                      <a:pt x="4617" y="2710"/>
                      <a:pt x="4617" y="5978"/>
                    </a:cubicBezTo>
                    <a:cubicBezTo>
                      <a:pt x="4617" y="8369"/>
                      <a:pt x="6101" y="10521"/>
                      <a:pt x="8244" y="11398"/>
                    </a:cubicBezTo>
                    <a:cubicBezTo>
                      <a:pt x="3545" y="12514"/>
                      <a:pt x="0" y="16658"/>
                      <a:pt x="0" y="21600"/>
                    </a:cubicBezTo>
                  </a:path>
                </a:pathLst>
              </a:custGeom>
              <a:noFill/>
              <a:ln w="12700" cap="rnd">
                <a:solidFill>
                  <a:schemeClr val="bg2"/>
                </a:solidFill>
                <a:prstDash val="solid"/>
                <a:round/>
              </a:ln>
              <a:effectLst/>
            </p:spPr>
            <p:txBody>
              <a:bodyPr wrap="square" lIns="34289" tIns="34289" rIns="34289" bIns="34289" numCol="1" anchor="t">
                <a:noAutofit/>
              </a:bodyPr>
              <a:lstStyle/>
              <a:p>
                <a:pPr>
                  <a:defRPr sz="1600">
                    <a:latin typeface="Arial"/>
                    <a:ea typeface="Arial"/>
                    <a:cs typeface="Arial"/>
                    <a:sym typeface="Arial"/>
                  </a:defRPr>
                </a:pPr>
                <a:endParaRPr sz="1050" kern="0">
                  <a:solidFill>
                    <a:srgbClr val="000000"/>
                  </a:solidFill>
                  <a:ea typeface="Arial"/>
                  <a:cs typeface="Arial"/>
                  <a:sym typeface="Arial"/>
                </a:endParaRPr>
              </a:p>
            </p:txBody>
          </p:sp>
        </p:grpSp>
        <p:grpSp>
          <p:nvGrpSpPr>
            <p:cNvPr id="42" name="Group 44"/>
            <p:cNvGrpSpPr/>
            <p:nvPr/>
          </p:nvGrpSpPr>
          <p:grpSpPr>
            <a:xfrm>
              <a:off x="7103212" y="1570091"/>
              <a:ext cx="766847" cy="673498"/>
              <a:chOff x="0" y="-1"/>
              <a:chExt cx="1379919" cy="1377577"/>
            </a:xfrm>
          </p:grpSpPr>
          <p:sp>
            <p:nvSpPr>
              <p:cNvPr id="43" name="Freeform 45"/>
              <p:cNvSpPr/>
              <p:nvPr/>
            </p:nvSpPr>
            <p:spPr>
              <a:xfrm>
                <a:off x="688787" y="-1"/>
                <a:ext cx="691132" cy="1032535"/>
              </a:xfrm>
              <a:custGeom>
                <a:avLst/>
                <a:gdLst/>
                <a:ahLst/>
                <a:cxnLst>
                  <a:cxn ang="0">
                    <a:pos x="wd2" y="hd2"/>
                  </a:cxn>
                  <a:cxn ang="5400000">
                    <a:pos x="wd2" y="hd2"/>
                  </a:cxn>
                  <a:cxn ang="10800000">
                    <a:pos x="wd2" y="hd2"/>
                  </a:cxn>
                  <a:cxn ang="16200000">
                    <a:pos x="wd2" y="hd2"/>
                  </a:cxn>
                </a:cxnLst>
                <a:rect l="0" t="0" r="r" b="b"/>
                <a:pathLst>
                  <a:path w="21600" h="21600" extrusionOk="0">
                    <a:moveTo>
                      <a:pt x="14702" y="14400"/>
                    </a:moveTo>
                    <a:cubicBezTo>
                      <a:pt x="14702" y="16193"/>
                      <a:pt x="13986" y="17859"/>
                      <a:pt x="12744" y="19301"/>
                    </a:cubicBezTo>
                    <a:lnTo>
                      <a:pt x="18706" y="21600"/>
                    </a:lnTo>
                    <a:cubicBezTo>
                      <a:pt x="20548" y="19486"/>
                      <a:pt x="21600" y="17021"/>
                      <a:pt x="21600" y="14400"/>
                    </a:cubicBezTo>
                    <a:cubicBezTo>
                      <a:pt x="21600" y="6450"/>
                      <a:pt x="11925" y="0"/>
                      <a:pt x="0" y="0"/>
                    </a:cubicBezTo>
                    <a:lnTo>
                      <a:pt x="0" y="4599"/>
                    </a:lnTo>
                    <a:cubicBezTo>
                      <a:pt x="8126" y="4599"/>
                      <a:pt x="14702" y="8983"/>
                      <a:pt x="14702" y="14400"/>
                    </a:cubicBezTo>
                    <a:close/>
                  </a:path>
                </a:pathLst>
              </a:custGeom>
              <a:solidFill>
                <a:srgbClr val="418979"/>
              </a:solidFill>
              <a:ln w="25400" cap="flat">
                <a:solidFill>
                  <a:schemeClr val="bg2"/>
                </a:solidFill>
                <a:prstDash val="solid"/>
                <a:round/>
              </a:ln>
              <a:effectLst/>
            </p:spPr>
            <p:txBody>
              <a:bodyPr wrap="square" lIns="45718" tIns="45718" rIns="45718" bIns="45718" numCol="1" anchor="t">
                <a:noAutofit/>
              </a:bodyPr>
              <a:lstStyle/>
              <a:p>
                <a:pPr eaLnBrk="1" fontAlgn="auto" hangingPunct="1">
                  <a:spcBef>
                    <a:spcPts val="0"/>
                  </a:spcBef>
                  <a:spcAft>
                    <a:spcPts val="0"/>
                  </a:spcAft>
                  <a:defRPr sz="1600">
                    <a:latin typeface="Arial"/>
                    <a:ea typeface="Arial"/>
                    <a:cs typeface="Arial"/>
                    <a:sym typeface="Arial"/>
                  </a:defRPr>
                </a:pPr>
                <a:endParaRPr sz="1400" kern="0">
                  <a:solidFill>
                    <a:srgbClr val="000000"/>
                  </a:solidFill>
                  <a:latin typeface="Arial"/>
                  <a:ea typeface="Arial"/>
                  <a:cs typeface="Arial"/>
                  <a:sym typeface="Arial"/>
                </a:endParaRPr>
              </a:p>
            </p:txBody>
          </p:sp>
          <p:sp>
            <p:nvSpPr>
              <p:cNvPr id="44" name="Freeform 47"/>
              <p:cNvSpPr/>
              <p:nvPr/>
            </p:nvSpPr>
            <p:spPr>
              <a:xfrm>
                <a:off x="92097" y="922275"/>
                <a:ext cx="1195725" cy="455301"/>
              </a:xfrm>
              <a:custGeom>
                <a:avLst/>
                <a:gdLst/>
                <a:ahLst/>
                <a:cxnLst>
                  <a:cxn ang="0">
                    <a:pos x="wd2" y="hd2"/>
                  </a:cxn>
                  <a:cxn ang="5400000">
                    <a:pos x="wd2" y="hd2"/>
                  </a:cxn>
                  <a:cxn ang="10800000">
                    <a:pos x="wd2" y="hd2"/>
                  </a:cxn>
                  <a:cxn ang="16200000">
                    <a:pos x="wd2" y="hd2"/>
                  </a:cxn>
                </a:cxnLst>
                <a:rect l="0" t="0" r="r" b="b"/>
                <a:pathLst>
                  <a:path w="21600" h="21600" extrusionOk="0">
                    <a:moveTo>
                      <a:pt x="21600" y="5228"/>
                    </a:moveTo>
                    <a:lnTo>
                      <a:pt x="18158" y="0"/>
                    </a:lnTo>
                    <a:cubicBezTo>
                      <a:pt x="17111" y="4719"/>
                      <a:pt x="15432" y="8352"/>
                      <a:pt x="13424" y="10058"/>
                    </a:cubicBezTo>
                    <a:cubicBezTo>
                      <a:pt x="12597" y="10767"/>
                      <a:pt x="11711" y="11166"/>
                      <a:pt x="10800" y="11166"/>
                    </a:cubicBezTo>
                    <a:cubicBezTo>
                      <a:pt x="7653" y="11166"/>
                      <a:pt x="4911" y="6668"/>
                      <a:pt x="3442" y="0"/>
                    </a:cubicBezTo>
                    <a:lnTo>
                      <a:pt x="0" y="5228"/>
                    </a:lnTo>
                    <a:cubicBezTo>
                      <a:pt x="2152" y="15020"/>
                      <a:pt x="6185" y="21600"/>
                      <a:pt x="10800" y="21600"/>
                    </a:cubicBezTo>
                    <a:cubicBezTo>
                      <a:pt x="12142" y="21600"/>
                      <a:pt x="13441" y="21046"/>
                      <a:pt x="14656" y="20005"/>
                    </a:cubicBezTo>
                    <a:cubicBezTo>
                      <a:pt x="17601" y="17479"/>
                      <a:pt x="20073" y="12162"/>
                      <a:pt x="21600" y="5228"/>
                    </a:cubicBezTo>
                    <a:close/>
                  </a:path>
                </a:pathLst>
              </a:custGeom>
              <a:gradFill flip="none" rotWithShape="1">
                <a:gsLst>
                  <a:gs pos="0">
                    <a:schemeClr val="accent1"/>
                  </a:gs>
                  <a:gs pos="100000">
                    <a:srgbClr val="FFC000"/>
                  </a:gs>
                </a:gsLst>
                <a:lin ang="2700000" scaled="1"/>
                <a:tileRect/>
              </a:gradFill>
              <a:ln w="25400" cap="flat">
                <a:solidFill>
                  <a:schemeClr val="bg2"/>
                </a:solidFill>
                <a:prstDash val="solid"/>
                <a:miter lim="800000"/>
              </a:ln>
              <a:effectLst/>
            </p:spPr>
            <p:txBody>
              <a:bodyPr wrap="square" lIns="45718" tIns="45718" rIns="45718" bIns="45718" numCol="1" anchor="t">
                <a:noAutofit/>
              </a:bodyPr>
              <a:lstStyle/>
              <a:p>
                <a:pPr eaLnBrk="1" fontAlgn="auto" hangingPunct="1">
                  <a:spcBef>
                    <a:spcPts val="0"/>
                  </a:spcBef>
                  <a:spcAft>
                    <a:spcPts val="0"/>
                  </a:spcAft>
                  <a:defRPr sz="1600">
                    <a:latin typeface="Arial"/>
                    <a:ea typeface="Arial"/>
                    <a:cs typeface="Arial"/>
                    <a:sym typeface="Arial"/>
                  </a:defRPr>
                </a:pPr>
                <a:endParaRPr sz="1400" kern="0">
                  <a:solidFill>
                    <a:srgbClr val="000000"/>
                  </a:solidFill>
                  <a:latin typeface="Arial"/>
                  <a:ea typeface="Arial"/>
                  <a:cs typeface="Arial"/>
                  <a:sym typeface="Arial"/>
                </a:endParaRPr>
              </a:p>
            </p:txBody>
          </p:sp>
          <p:sp>
            <p:nvSpPr>
              <p:cNvPr id="45" name="Freeform 48"/>
              <p:cNvSpPr/>
              <p:nvPr/>
            </p:nvSpPr>
            <p:spPr>
              <a:xfrm>
                <a:off x="0" y="-1"/>
                <a:ext cx="688790" cy="1032535"/>
              </a:xfrm>
              <a:custGeom>
                <a:avLst/>
                <a:gdLst/>
                <a:ahLst/>
                <a:cxnLst>
                  <a:cxn ang="0">
                    <a:pos x="wd2" y="hd2"/>
                  </a:cxn>
                  <a:cxn ang="5400000">
                    <a:pos x="wd2" y="hd2"/>
                  </a:cxn>
                  <a:cxn ang="10800000">
                    <a:pos x="wd2" y="hd2"/>
                  </a:cxn>
                  <a:cxn ang="16200000">
                    <a:pos x="wd2" y="hd2"/>
                  </a:cxn>
                </a:cxnLst>
                <a:rect l="0" t="0" r="r" b="b"/>
                <a:pathLst>
                  <a:path w="21600" h="21600" extrusionOk="0">
                    <a:moveTo>
                      <a:pt x="6883" y="14400"/>
                    </a:moveTo>
                    <a:cubicBezTo>
                      <a:pt x="6883" y="11136"/>
                      <a:pt x="9280" y="8252"/>
                      <a:pt x="12948" y="6469"/>
                    </a:cubicBezTo>
                    <a:cubicBezTo>
                      <a:pt x="15374" y="5290"/>
                      <a:pt x="18370" y="4599"/>
                      <a:pt x="21600" y="4599"/>
                    </a:cubicBezTo>
                    <a:cubicBezTo>
                      <a:pt x="21600" y="4599"/>
                      <a:pt x="21600" y="4599"/>
                      <a:pt x="21600" y="4599"/>
                    </a:cubicBezTo>
                    <a:lnTo>
                      <a:pt x="21600" y="0"/>
                    </a:lnTo>
                    <a:cubicBezTo>
                      <a:pt x="21600" y="0"/>
                      <a:pt x="21600" y="0"/>
                      <a:pt x="21600" y="0"/>
                    </a:cubicBezTo>
                    <a:cubicBezTo>
                      <a:pt x="16850" y="0"/>
                      <a:pt x="12466" y="1023"/>
                      <a:pt x="8900" y="2757"/>
                    </a:cubicBezTo>
                    <a:cubicBezTo>
                      <a:pt x="3507" y="5368"/>
                      <a:pt x="0" y="9616"/>
                      <a:pt x="0" y="14400"/>
                    </a:cubicBezTo>
                    <a:cubicBezTo>
                      <a:pt x="0" y="17021"/>
                      <a:pt x="1052" y="19486"/>
                      <a:pt x="2894" y="21600"/>
                    </a:cubicBezTo>
                    <a:lnTo>
                      <a:pt x="8856" y="19301"/>
                    </a:lnTo>
                    <a:cubicBezTo>
                      <a:pt x="7614" y="17859"/>
                      <a:pt x="6883" y="16193"/>
                      <a:pt x="6883" y="14400"/>
                    </a:cubicBezTo>
                    <a:close/>
                  </a:path>
                </a:pathLst>
              </a:custGeom>
              <a:gradFill flip="none" rotWithShape="1">
                <a:gsLst>
                  <a:gs pos="0">
                    <a:schemeClr val="accent1"/>
                  </a:gs>
                  <a:gs pos="100000">
                    <a:srgbClr val="4ACAAD"/>
                  </a:gs>
                </a:gsLst>
                <a:lin ang="18900000" scaled="1"/>
                <a:tileRect/>
              </a:gradFill>
              <a:ln w="25400" cap="flat">
                <a:solidFill>
                  <a:schemeClr val="bg2"/>
                </a:solidFill>
                <a:prstDash val="solid"/>
                <a:miter lim="800000"/>
              </a:ln>
              <a:effectLst/>
            </p:spPr>
            <p:txBody>
              <a:bodyPr wrap="square" lIns="45718" tIns="45718" rIns="45718" bIns="45718" numCol="1" anchor="t">
                <a:noAutofit/>
              </a:bodyPr>
              <a:lstStyle/>
              <a:p>
                <a:pPr eaLnBrk="1" fontAlgn="auto" hangingPunct="1">
                  <a:spcBef>
                    <a:spcPts val="0"/>
                  </a:spcBef>
                  <a:spcAft>
                    <a:spcPts val="0"/>
                  </a:spcAft>
                  <a:defRPr sz="1600">
                    <a:latin typeface="Arial"/>
                    <a:ea typeface="Arial"/>
                    <a:cs typeface="Arial"/>
                    <a:sym typeface="Arial"/>
                  </a:defRPr>
                </a:pPr>
                <a:endParaRPr sz="1400" kern="0">
                  <a:solidFill>
                    <a:srgbClr val="000000"/>
                  </a:solidFill>
                  <a:latin typeface="Arial"/>
                  <a:ea typeface="Arial"/>
                  <a:cs typeface="Arial"/>
                  <a:sym typeface="Arial"/>
                </a:endParaRPr>
              </a:p>
            </p:txBody>
          </p:sp>
        </p:grpSp>
      </p:grpSp>
      <p:sp>
        <p:nvSpPr>
          <p:cNvPr id="54" name="Shape 601"/>
          <p:cNvSpPr txBox="1"/>
          <p:nvPr/>
        </p:nvSpPr>
        <p:spPr>
          <a:xfrm flipH="1">
            <a:off x="6266711" y="507341"/>
            <a:ext cx="2892514" cy="707846"/>
          </a:xfrm>
          <a:prstGeom prst="rect">
            <a:avLst/>
          </a:prstGeom>
          <a:noFill/>
          <a:ln>
            <a:noFill/>
          </a:ln>
        </p:spPr>
        <p:style>
          <a:lnRef idx="0">
            <a:scrgbClr r="0" g="0" b="0"/>
          </a:lnRef>
          <a:fillRef idx="0">
            <a:scrgbClr r="0" g="0" b="0"/>
          </a:fillRef>
          <a:effectRef idx="0">
            <a:scrgbClr r="0" g="0" b="0"/>
          </a:effectRef>
          <a:fontRef idx="major"/>
        </p:style>
        <p:txBody>
          <a:bodyPr wrap="square" lIns="91425" tIns="45700" rIns="91425" bIns="45700" anchor="t" anchorCtr="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defTabSz="685783">
              <a:buSzPct val="25000"/>
            </a:pPr>
            <a:r>
              <a:rPr lang="en-US" sz="2000" b="1" kern="1200" dirty="0">
                <a:solidFill>
                  <a:schemeClr val="bg2"/>
                </a:solidFill>
                <a:latin typeface="Arial" charset="0"/>
                <a:ea typeface="Arial" charset="0"/>
                <a:cs typeface="Arial" charset="0"/>
                <a:sym typeface="Helvetica Neue"/>
              </a:rPr>
              <a:t>Data Science and</a:t>
            </a:r>
          </a:p>
          <a:p>
            <a:pPr algn="ctr" defTabSz="685783">
              <a:buSzPct val="25000"/>
            </a:pPr>
            <a:r>
              <a:rPr lang="en-US" sz="2000" b="1" kern="1200" dirty="0">
                <a:solidFill>
                  <a:schemeClr val="bg2"/>
                </a:solidFill>
                <a:latin typeface="Arial" charset="0"/>
                <a:ea typeface="Arial" charset="0"/>
                <a:cs typeface="Arial" charset="0"/>
                <a:sym typeface="Helvetica Neue"/>
              </a:rPr>
              <a:t>Business Analytics</a:t>
            </a:r>
          </a:p>
        </p:txBody>
      </p:sp>
      <p:sp>
        <p:nvSpPr>
          <p:cNvPr id="55" name="Shape 601"/>
          <p:cNvSpPr txBox="1"/>
          <p:nvPr/>
        </p:nvSpPr>
        <p:spPr>
          <a:xfrm flipH="1">
            <a:off x="6275369" y="151667"/>
            <a:ext cx="2883856" cy="369291"/>
          </a:xfrm>
          <a:prstGeom prst="rect">
            <a:avLst/>
          </a:prstGeom>
          <a:noFill/>
          <a:ln>
            <a:noFill/>
          </a:ln>
        </p:spPr>
        <p:style>
          <a:lnRef idx="0">
            <a:scrgbClr r="0" g="0" b="0"/>
          </a:lnRef>
          <a:fillRef idx="0">
            <a:scrgbClr r="0" g="0" b="0"/>
          </a:fillRef>
          <a:effectRef idx="0">
            <a:scrgbClr r="0" g="0" b="0"/>
          </a:effectRef>
          <a:fontRef idx="major"/>
        </p:style>
        <p:txBody>
          <a:bodyPr wrap="square" lIns="91425" tIns="45700" rIns="91425" bIns="45700" anchor="t" anchorCtr="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defTabSz="685783">
              <a:buSzPct val="25000"/>
            </a:pPr>
            <a:r>
              <a:rPr lang="en-US" sz="1800" b="1" u="sng" kern="1200" dirty="0">
                <a:solidFill>
                  <a:schemeClr val="bg2"/>
                </a:solidFill>
                <a:latin typeface="Arial" charset="0"/>
                <a:ea typeface="Arial" charset="0"/>
                <a:cs typeface="Arial" charset="0"/>
                <a:sym typeface="Helvetica Neue"/>
              </a:rPr>
              <a:t>Analyze</a:t>
            </a:r>
          </a:p>
        </p:txBody>
      </p:sp>
      <p:sp>
        <p:nvSpPr>
          <p:cNvPr id="56" name="Rectangle 55"/>
          <p:cNvSpPr/>
          <p:nvPr/>
        </p:nvSpPr>
        <p:spPr>
          <a:xfrm>
            <a:off x="6101291" y="2325978"/>
            <a:ext cx="3102418" cy="1938992"/>
          </a:xfrm>
          <a:prstGeom prst="rect">
            <a:avLst/>
          </a:prstGeom>
        </p:spPr>
        <p:txBody>
          <a:bodyPr wrap="square">
            <a:spAutoFit/>
          </a:bodyPr>
          <a:lstStyle/>
          <a:p>
            <a:pPr algn="ctr">
              <a:spcAft>
                <a:spcPts val="1800"/>
              </a:spcAft>
            </a:pPr>
            <a:r>
              <a:rPr lang="en-US" sz="1800" dirty="0">
                <a:solidFill>
                  <a:schemeClr val="bg2"/>
                </a:solidFill>
                <a:latin typeface="Lucida Grande" charset="0"/>
              </a:rPr>
              <a:t>Descriptive, Prescriptive, Predictive</a:t>
            </a:r>
          </a:p>
          <a:p>
            <a:pPr algn="ctr">
              <a:spcAft>
                <a:spcPts val="1800"/>
              </a:spcAft>
            </a:pPr>
            <a:r>
              <a:rPr lang="en-US" sz="1800" dirty="0">
                <a:solidFill>
                  <a:schemeClr val="bg2"/>
                </a:solidFill>
                <a:latin typeface="Lucida Grande" charset="0"/>
              </a:rPr>
              <a:t>Coders and </a:t>
            </a:r>
            <a:br>
              <a:rPr lang="en-US" sz="1800" dirty="0">
                <a:solidFill>
                  <a:schemeClr val="bg2"/>
                </a:solidFill>
                <a:latin typeface="Lucida Grande" charset="0"/>
              </a:rPr>
            </a:br>
            <a:r>
              <a:rPr lang="en-US" sz="1800" dirty="0">
                <a:solidFill>
                  <a:schemeClr val="bg2"/>
                </a:solidFill>
                <a:latin typeface="Lucida Grande" charset="0"/>
              </a:rPr>
              <a:t>Non-Coders</a:t>
            </a:r>
          </a:p>
          <a:p>
            <a:pPr algn="ctr">
              <a:spcAft>
                <a:spcPts val="1800"/>
              </a:spcAft>
            </a:pPr>
            <a:r>
              <a:rPr lang="en-US" sz="1800" dirty="0">
                <a:solidFill>
                  <a:schemeClr val="bg2"/>
                </a:solidFill>
                <a:latin typeface="Lucida Grande" charset="0"/>
              </a:rPr>
              <a:t>Advanced Analytics</a:t>
            </a:r>
          </a:p>
        </p:txBody>
      </p:sp>
    </p:spTree>
    <p:extLst>
      <p:ext uri="{BB962C8B-B14F-4D97-AF65-F5344CB8AC3E}">
        <p14:creationId xmlns:p14="http://schemas.microsoft.com/office/powerpoint/2010/main" val="354001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737DB2-D1CE-45B2-8607-D5B0025A452C}"/>
              </a:ext>
            </a:extLst>
          </p:cNvPr>
          <p:cNvSpPr>
            <a:spLocks noGrp="1"/>
          </p:cNvSpPr>
          <p:nvPr>
            <p:ph type="title"/>
          </p:nvPr>
        </p:nvSpPr>
        <p:spPr/>
        <p:txBody>
          <a:bodyPr/>
          <a:lstStyle/>
          <a:p>
            <a:r>
              <a:rPr lang="pt-PT" sz="3200" dirty="0"/>
              <a:t>Useful URL’s </a:t>
            </a:r>
            <a:br>
              <a:rPr lang="pt-PT" sz="3200" dirty="0"/>
            </a:br>
            <a:br>
              <a:rPr lang="pt-PT" sz="3200" dirty="0"/>
            </a:br>
            <a:r>
              <a:rPr lang="pt-PT" sz="3200" dirty="0"/>
              <a:t>Watson Studio </a:t>
            </a:r>
            <a:br>
              <a:rPr lang="pt-PT" sz="3200" dirty="0"/>
            </a:br>
            <a:r>
              <a:rPr lang="pt-PT" sz="3200" dirty="0"/>
              <a:t> 	</a:t>
            </a:r>
            <a:r>
              <a:rPr lang="pt-PT" sz="3200" dirty="0">
                <a:hlinkClick r:id="rId2"/>
              </a:rPr>
              <a:t>http://dataplatform.ibm.com</a:t>
            </a:r>
            <a:br>
              <a:rPr lang="pt-PT" sz="3200" dirty="0"/>
            </a:br>
            <a:r>
              <a:rPr lang="pt-PT" sz="3200" dirty="0"/>
              <a:t>Academic Initiatives </a:t>
            </a:r>
            <a:br>
              <a:rPr lang="pt-PT" sz="3200" dirty="0"/>
            </a:br>
            <a:r>
              <a:rPr lang="pt-PT" sz="3200" dirty="0"/>
              <a:t>     </a:t>
            </a:r>
            <a:r>
              <a:rPr lang="pt-PT" sz="3200" dirty="0">
                <a:hlinkClick r:id="rId3"/>
              </a:rPr>
              <a:t>https://developer.ibm.com/academic</a:t>
            </a:r>
            <a:br>
              <a:rPr lang="pt-PT" sz="3200" dirty="0"/>
            </a:br>
            <a:br>
              <a:rPr lang="pt-PT" sz="3200" dirty="0"/>
            </a:br>
            <a:endParaRPr lang="en-US" sz="3200" dirty="0"/>
          </a:p>
        </p:txBody>
      </p:sp>
      <p:sp>
        <p:nvSpPr>
          <p:cNvPr id="6" name="Slide Number Placeholder 5">
            <a:extLst>
              <a:ext uri="{FF2B5EF4-FFF2-40B4-BE49-F238E27FC236}">
                <a16:creationId xmlns:a16="http://schemas.microsoft.com/office/drawing/2014/main" id="{BD6A0684-C31F-475F-AEC1-3C8118E3B9B6}"/>
              </a:ext>
            </a:extLst>
          </p:cNvPr>
          <p:cNvSpPr>
            <a:spLocks noGrp="1"/>
          </p:cNvSpPr>
          <p:nvPr>
            <p:ph type="sldNum" sz="quarter" idx="10"/>
          </p:nvPr>
        </p:nvSpPr>
        <p:spPr/>
        <p:txBody>
          <a:bodyPr/>
          <a:lstStyle/>
          <a:p>
            <a:fld id="{3FD999D4-B456-9943-89B7-30D56181CE18}" type="slidenum">
              <a:rPr lang="en-US" smtClean="0"/>
              <a:t>17</a:t>
            </a:fld>
            <a:endParaRPr lang="en-US"/>
          </a:p>
        </p:txBody>
      </p:sp>
    </p:spTree>
    <p:extLst>
      <p:ext uri="{BB962C8B-B14F-4D97-AF65-F5344CB8AC3E}">
        <p14:creationId xmlns:p14="http://schemas.microsoft.com/office/powerpoint/2010/main" val="2067200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4A50B4D-313F-4CE3-95C4-C2DB0D754A1C}"/>
              </a:ext>
            </a:extLst>
          </p:cNvPr>
          <p:cNvSpPr>
            <a:spLocks noGrp="1"/>
          </p:cNvSpPr>
          <p:nvPr>
            <p:ph type="sldNum" sz="quarter" idx="4294967295"/>
          </p:nvPr>
        </p:nvSpPr>
        <p:spPr>
          <a:xfrm>
            <a:off x="7086600" y="4826000"/>
            <a:ext cx="2057400" cy="138113"/>
          </a:xfrm>
        </p:spPr>
        <p:txBody>
          <a:bodyPr/>
          <a:lstStyle/>
          <a:p>
            <a:fld id="{3FD999D4-B456-9943-89B7-30D56181CE18}" type="slidenum">
              <a:rPr lang="en-US" smtClean="0"/>
              <a:t>18</a:t>
            </a:fld>
            <a:endParaRPr lang="en-US"/>
          </a:p>
        </p:txBody>
      </p:sp>
    </p:spTree>
    <p:extLst>
      <p:ext uri="{BB962C8B-B14F-4D97-AF65-F5344CB8AC3E}">
        <p14:creationId xmlns:p14="http://schemas.microsoft.com/office/powerpoint/2010/main" val="2547516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03.ibm.com/ibm/history/ibm100/images/icp/X830618W83644L03/us__en_us__ibm100__oil_supplies__offshore_drilling__620x350.jpg">
            <a:extLst>
              <a:ext uri="{FF2B5EF4-FFF2-40B4-BE49-F238E27FC236}">
                <a16:creationId xmlns:a16="http://schemas.microsoft.com/office/drawing/2014/main" id="{9E7B8B84-1D5A-436B-BC4B-89BE767837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435"/>
            <a:ext cx="9144000" cy="516193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861F5633-EBC6-4EE5-90D4-9D5A9C405099}"/>
              </a:ext>
            </a:extLst>
          </p:cNvPr>
          <p:cNvSpPr>
            <a:spLocks noGrp="1"/>
          </p:cNvSpPr>
          <p:nvPr>
            <p:ph type="title"/>
          </p:nvPr>
        </p:nvSpPr>
        <p:spPr>
          <a:xfrm>
            <a:off x="228600" y="232520"/>
            <a:ext cx="7491549" cy="1028047"/>
          </a:xfrm>
        </p:spPr>
        <p:txBody>
          <a:bodyPr/>
          <a:lstStyle/>
          <a:p>
            <a:r>
              <a:rPr lang="pt-PT" sz="4400" dirty="0">
                <a:solidFill>
                  <a:srgbClr val="FF9999"/>
                </a:solidFill>
              </a:rPr>
              <a:t>Data is the new oil</a:t>
            </a:r>
            <a:endParaRPr lang="en-US" sz="4400" dirty="0">
              <a:solidFill>
                <a:srgbClr val="FF9999"/>
              </a:solidFill>
            </a:endParaRPr>
          </a:p>
        </p:txBody>
      </p:sp>
    </p:spTree>
    <p:extLst>
      <p:ext uri="{BB962C8B-B14F-4D97-AF65-F5344CB8AC3E}">
        <p14:creationId xmlns:p14="http://schemas.microsoft.com/office/powerpoint/2010/main" val="1435263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10A2D9B-151B-4606-8AC1-02B1890BB8E2}"/>
              </a:ext>
            </a:extLst>
          </p:cNvPr>
          <p:cNvSpPr>
            <a:spLocks noGrp="1"/>
          </p:cNvSpPr>
          <p:nvPr>
            <p:ph type="ftr" sz="quarter" idx="11"/>
          </p:nvPr>
        </p:nvSpPr>
        <p:spPr/>
        <p:txBody>
          <a:bodyPr/>
          <a:lstStyle/>
          <a:p>
            <a:r>
              <a:rPr lang="en-US"/>
              <a:t>Watson Data Platform / July, 2017 / © 2017 IBM Corporation</a:t>
            </a:r>
          </a:p>
        </p:txBody>
      </p:sp>
      <p:pic>
        <p:nvPicPr>
          <p:cNvPr id="8194" name="Picture 2" descr="https://www.ibm.com/blogs/bluemix/wp-content/uploads/2017/11/img-desc-hero.jpeg">
            <a:extLst>
              <a:ext uri="{FF2B5EF4-FFF2-40B4-BE49-F238E27FC236}">
                <a16:creationId xmlns:a16="http://schemas.microsoft.com/office/drawing/2014/main" id="{4F2A08BB-9A11-42BB-9654-DF2CB67CC1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 y="0"/>
            <a:ext cx="9142413"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CB81D2D-6AAF-4185-8185-5BF5E861051E}"/>
              </a:ext>
            </a:extLst>
          </p:cNvPr>
          <p:cNvSpPr txBox="1"/>
          <p:nvPr/>
        </p:nvSpPr>
        <p:spPr>
          <a:xfrm>
            <a:off x="550884" y="587692"/>
            <a:ext cx="8667206" cy="523220"/>
          </a:xfrm>
          <a:prstGeom prst="rect">
            <a:avLst/>
          </a:prstGeom>
          <a:noFill/>
        </p:spPr>
        <p:txBody>
          <a:bodyPr wrap="square" rtlCol="0">
            <a:spAutoFit/>
          </a:bodyPr>
          <a:lstStyle/>
          <a:p>
            <a:r>
              <a:rPr lang="pt-PT" sz="2800" dirty="0">
                <a:solidFill>
                  <a:schemeClr val="accent2"/>
                </a:solidFill>
                <a:latin typeface="Aharoni" panose="02010803020104030203" pitchFamily="2" charset="-79"/>
                <a:cs typeface="Aharoni" panose="02010803020104030203" pitchFamily="2" charset="-79"/>
              </a:rPr>
              <a:t>Companies want to transform their</a:t>
            </a:r>
            <a:endParaRPr lang="en-US" sz="2800" dirty="0">
              <a:solidFill>
                <a:schemeClr val="accent2"/>
              </a:solidFill>
              <a:latin typeface="Aharoni" panose="02010803020104030203" pitchFamily="2" charset="-79"/>
              <a:cs typeface="Aharoni" panose="02010803020104030203" pitchFamily="2" charset="-79"/>
            </a:endParaRPr>
          </a:p>
        </p:txBody>
      </p:sp>
      <p:sp>
        <p:nvSpPr>
          <p:cNvPr id="5" name="TextBox 4">
            <a:extLst>
              <a:ext uri="{FF2B5EF4-FFF2-40B4-BE49-F238E27FC236}">
                <a16:creationId xmlns:a16="http://schemas.microsoft.com/office/drawing/2014/main" id="{46A141B3-CD99-419A-802E-925C1E2BF5FB}"/>
              </a:ext>
            </a:extLst>
          </p:cNvPr>
          <p:cNvSpPr txBox="1"/>
          <p:nvPr/>
        </p:nvSpPr>
        <p:spPr>
          <a:xfrm>
            <a:off x="3838740" y="3502446"/>
            <a:ext cx="8667206" cy="830997"/>
          </a:xfrm>
          <a:prstGeom prst="rect">
            <a:avLst/>
          </a:prstGeom>
          <a:noFill/>
        </p:spPr>
        <p:txBody>
          <a:bodyPr wrap="square" rtlCol="0">
            <a:spAutoFit/>
          </a:bodyPr>
          <a:lstStyle/>
          <a:p>
            <a:r>
              <a:rPr lang="pt-PT" sz="2800" dirty="0">
                <a:solidFill>
                  <a:schemeClr val="accent2"/>
                </a:solidFill>
                <a:latin typeface="Aharoni" panose="02010803020104030203" pitchFamily="2" charset="-79"/>
                <a:cs typeface="Aharoni" panose="02010803020104030203" pitchFamily="2" charset="-79"/>
              </a:rPr>
              <a:t>into</a:t>
            </a:r>
            <a:r>
              <a:rPr lang="pt-PT" sz="2800" dirty="0">
                <a:solidFill>
                  <a:srgbClr val="FFC000"/>
                </a:solidFill>
                <a:latin typeface="Aharoni" panose="02010803020104030203" pitchFamily="2" charset="-79"/>
                <a:cs typeface="Aharoni" panose="02010803020104030203" pitchFamily="2" charset="-79"/>
              </a:rPr>
              <a:t> </a:t>
            </a:r>
            <a:r>
              <a:rPr lang="pt-PT" sz="4800" dirty="0">
                <a:solidFill>
                  <a:srgbClr val="FFC000"/>
                </a:solidFill>
                <a:latin typeface="Aharoni" panose="02010803020104030203" pitchFamily="2" charset="-79"/>
                <a:cs typeface="Aharoni" panose="02010803020104030203" pitchFamily="2" charset="-79"/>
              </a:rPr>
              <a:t>“Intelligence”</a:t>
            </a:r>
            <a:endParaRPr lang="en-US" sz="2800" dirty="0">
              <a:solidFill>
                <a:srgbClr val="FFC000"/>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457424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31B4E14-E30B-4E8B-B23E-CE2C3A52EC2E}"/>
              </a:ext>
            </a:extLst>
          </p:cNvPr>
          <p:cNvSpPr>
            <a:spLocks noGrp="1"/>
          </p:cNvSpPr>
          <p:nvPr>
            <p:ph type="sldNum" sz="quarter" idx="10"/>
          </p:nvPr>
        </p:nvSpPr>
        <p:spPr/>
        <p:txBody>
          <a:bodyPr/>
          <a:lstStyle/>
          <a:p>
            <a:fld id="{D0BE6F14-FF48-0F4F-A8AA-2E3F25371E4A}" type="slidenum">
              <a:rPr lang="en-US" smtClean="0"/>
              <a:pPr/>
              <a:t>4</a:t>
            </a:fld>
            <a:endParaRPr lang="en-US"/>
          </a:p>
        </p:txBody>
      </p:sp>
      <p:sp>
        <p:nvSpPr>
          <p:cNvPr id="4" name="Footer Placeholder 3">
            <a:extLst>
              <a:ext uri="{FF2B5EF4-FFF2-40B4-BE49-F238E27FC236}">
                <a16:creationId xmlns:a16="http://schemas.microsoft.com/office/drawing/2014/main" id="{83FDF7F0-4524-4FF3-B2D4-B8BDBAD07E6F}"/>
              </a:ext>
            </a:extLst>
          </p:cNvPr>
          <p:cNvSpPr>
            <a:spLocks noGrp="1"/>
          </p:cNvSpPr>
          <p:nvPr>
            <p:ph type="ftr" sz="quarter" idx="11"/>
          </p:nvPr>
        </p:nvSpPr>
        <p:spPr/>
        <p:txBody>
          <a:bodyPr/>
          <a:lstStyle/>
          <a:p>
            <a:r>
              <a:rPr lang="de-DE"/>
              <a:t>© 2018 IBM Corporation                 </a:t>
            </a:r>
            <a:endParaRPr lang="en-US"/>
          </a:p>
        </p:txBody>
      </p:sp>
      <p:pic>
        <p:nvPicPr>
          <p:cNvPr id="1028" name="Picture 4" descr="https://i.ytimg.com/vi/2CdJ_lZ6V7U/maxresdefault.jpg">
            <a:extLst>
              <a:ext uri="{FF2B5EF4-FFF2-40B4-BE49-F238E27FC236}">
                <a16:creationId xmlns:a16="http://schemas.microsoft.com/office/drawing/2014/main" id="{999631A2-F79A-454B-A951-20DDA057A8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96A7802-27D6-49C2-BD9A-836106B6F6F1}"/>
              </a:ext>
            </a:extLst>
          </p:cNvPr>
          <p:cNvSpPr txBox="1"/>
          <p:nvPr/>
        </p:nvSpPr>
        <p:spPr>
          <a:xfrm>
            <a:off x="698467" y="1421806"/>
            <a:ext cx="8667206" cy="1754326"/>
          </a:xfrm>
          <a:prstGeom prst="rect">
            <a:avLst/>
          </a:prstGeom>
          <a:noFill/>
        </p:spPr>
        <p:txBody>
          <a:bodyPr wrap="square" rtlCol="0">
            <a:spAutoFit/>
          </a:bodyPr>
          <a:lstStyle/>
          <a:p>
            <a:r>
              <a:rPr lang="pt-PT" sz="5400" dirty="0">
                <a:solidFill>
                  <a:srgbClr val="FFC000"/>
                </a:solidFill>
                <a:latin typeface="Aharoni" panose="02010803020104030203" pitchFamily="2" charset="-79"/>
                <a:cs typeface="Aharoni" panose="02010803020104030203" pitchFamily="2" charset="-79"/>
              </a:rPr>
              <a:t>Extracting Value from Data is not always Easy!</a:t>
            </a:r>
            <a:endParaRPr lang="en-US" sz="5400" dirty="0">
              <a:solidFill>
                <a:srgbClr val="FFC000"/>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010277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14BA813-06A8-4C0A-87A8-9185DCC2267C}"/>
              </a:ext>
            </a:extLst>
          </p:cNvPr>
          <p:cNvSpPr>
            <a:spLocks noGrp="1"/>
          </p:cNvSpPr>
          <p:nvPr>
            <p:ph type="ftr" sz="quarter" idx="11"/>
          </p:nvPr>
        </p:nvSpPr>
        <p:spPr/>
        <p:txBody>
          <a:bodyPr/>
          <a:lstStyle/>
          <a:p>
            <a:r>
              <a:rPr lang="en-US"/>
              <a:t>Watson Data Platform / July, 2017 / © 2017 IBM Corporation</a:t>
            </a:r>
          </a:p>
        </p:txBody>
      </p:sp>
      <p:sp>
        <p:nvSpPr>
          <p:cNvPr id="3" name="TextBox 2">
            <a:extLst>
              <a:ext uri="{FF2B5EF4-FFF2-40B4-BE49-F238E27FC236}">
                <a16:creationId xmlns:a16="http://schemas.microsoft.com/office/drawing/2014/main" id="{16460D3F-4BC6-4923-8D47-EA1C9B7688D9}"/>
              </a:ext>
            </a:extLst>
          </p:cNvPr>
          <p:cNvSpPr txBox="1"/>
          <p:nvPr/>
        </p:nvSpPr>
        <p:spPr>
          <a:xfrm>
            <a:off x="1681018" y="1829941"/>
            <a:ext cx="5781964" cy="1077218"/>
          </a:xfrm>
          <a:prstGeom prst="rect">
            <a:avLst/>
          </a:prstGeom>
          <a:noFill/>
        </p:spPr>
        <p:txBody>
          <a:bodyPr wrap="square" rtlCol="0">
            <a:spAutoFit/>
          </a:bodyPr>
          <a:lstStyle/>
          <a:p>
            <a:r>
              <a:rPr lang="pt-PT" sz="3200" dirty="0">
                <a:solidFill>
                  <a:schemeClr val="bg2"/>
                </a:solidFill>
                <a:latin typeface="Aharoni" panose="02010803020104030203" pitchFamily="2" charset="-79"/>
                <a:cs typeface="Aharoni" panose="02010803020104030203" pitchFamily="2" charset="-79"/>
              </a:rPr>
              <a:t>Problems Facing Advanced Analytics Projects</a:t>
            </a:r>
            <a:endParaRPr lang="en-US" sz="3200" dirty="0">
              <a:solidFill>
                <a:schemeClr val="bg2"/>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314341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6327F3C-3034-4307-8031-2B780138734B}"/>
              </a:ext>
            </a:extLst>
          </p:cNvPr>
          <p:cNvSpPr>
            <a:spLocks noGrp="1"/>
          </p:cNvSpPr>
          <p:nvPr>
            <p:ph type="ftr" sz="quarter" idx="11"/>
          </p:nvPr>
        </p:nvSpPr>
        <p:spPr/>
        <p:txBody>
          <a:bodyPr/>
          <a:lstStyle/>
          <a:p>
            <a:r>
              <a:rPr lang="en-US"/>
              <a:t>Watson Data Platform / July, 2017 / © 2017 IBM Corporation</a:t>
            </a:r>
          </a:p>
        </p:txBody>
      </p:sp>
      <p:pic>
        <p:nvPicPr>
          <p:cNvPr id="1026" name="Picture 2" descr="Resultado de imagem para data silos">
            <a:extLst>
              <a:ext uri="{FF2B5EF4-FFF2-40B4-BE49-F238E27FC236}">
                <a16:creationId xmlns:a16="http://schemas.microsoft.com/office/drawing/2014/main" id="{FC33D2FD-1F9C-44FF-A7E8-72B5089EB7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34604"/>
            <a:ext cx="7839075"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1C66E4B-E49F-4C4B-8A91-EB5165B24D61}"/>
              </a:ext>
            </a:extLst>
          </p:cNvPr>
          <p:cNvSpPr txBox="1"/>
          <p:nvPr/>
        </p:nvSpPr>
        <p:spPr>
          <a:xfrm>
            <a:off x="138545" y="176742"/>
            <a:ext cx="5449454" cy="584775"/>
          </a:xfrm>
          <a:prstGeom prst="rect">
            <a:avLst/>
          </a:prstGeom>
          <a:noFill/>
        </p:spPr>
        <p:txBody>
          <a:bodyPr wrap="square" rtlCol="0">
            <a:spAutoFit/>
          </a:bodyPr>
          <a:lstStyle/>
          <a:p>
            <a:r>
              <a:rPr lang="pt-PT" sz="3200" dirty="0">
                <a:solidFill>
                  <a:schemeClr val="bg2"/>
                </a:solidFill>
                <a:latin typeface="Aharoni" panose="02010803020104030203" pitchFamily="2" charset="-79"/>
                <a:cs typeface="Aharoni" panose="02010803020104030203" pitchFamily="2" charset="-79"/>
              </a:rPr>
              <a:t>Data Resides in Silos</a:t>
            </a:r>
            <a:endParaRPr lang="en-US" sz="3200" dirty="0">
              <a:solidFill>
                <a:schemeClr val="bg2"/>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266142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C78E911-BA92-4E66-B14B-2D084CC01D0E}"/>
              </a:ext>
            </a:extLst>
          </p:cNvPr>
          <p:cNvSpPr>
            <a:spLocks noGrp="1"/>
          </p:cNvSpPr>
          <p:nvPr>
            <p:ph type="ftr" sz="quarter" idx="11"/>
          </p:nvPr>
        </p:nvSpPr>
        <p:spPr/>
        <p:txBody>
          <a:bodyPr/>
          <a:lstStyle/>
          <a:p>
            <a:r>
              <a:rPr lang="en-US"/>
              <a:t>Watson Data Platform / July, 2017 / © 2017 IBM Corporation</a:t>
            </a:r>
          </a:p>
        </p:txBody>
      </p:sp>
      <p:pic>
        <p:nvPicPr>
          <p:cNvPr id="3" name="Picture 2">
            <a:extLst>
              <a:ext uri="{FF2B5EF4-FFF2-40B4-BE49-F238E27FC236}">
                <a16:creationId xmlns:a16="http://schemas.microsoft.com/office/drawing/2014/main" id="{829707E4-1796-4F51-9960-CBB62D9F8734}"/>
              </a:ext>
            </a:extLst>
          </p:cNvPr>
          <p:cNvPicPr>
            <a:picLocks noChangeAspect="1"/>
          </p:cNvPicPr>
          <p:nvPr/>
        </p:nvPicPr>
        <p:blipFill>
          <a:blip r:embed="rId3"/>
          <a:stretch>
            <a:fillRect/>
          </a:stretch>
        </p:blipFill>
        <p:spPr>
          <a:xfrm>
            <a:off x="820656" y="635574"/>
            <a:ext cx="6957291" cy="4209016"/>
          </a:xfrm>
          <a:prstGeom prst="rect">
            <a:avLst/>
          </a:prstGeom>
        </p:spPr>
      </p:pic>
      <p:sp>
        <p:nvSpPr>
          <p:cNvPr id="4" name="TextBox 3">
            <a:extLst>
              <a:ext uri="{FF2B5EF4-FFF2-40B4-BE49-F238E27FC236}">
                <a16:creationId xmlns:a16="http://schemas.microsoft.com/office/drawing/2014/main" id="{7AF53BD9-126A-45E2-8AE7-F05354FE6B54}"/>
              </a:ext>
            </a:extLst>
          </p:cNvPr>
          <p:cNvSpPr txBox="1"/>
          <p:nvPr/>
        </p:nvSpPr>
        <p:spPr>
          <a:xfrm>
            <a:off x="138544" y="176742"/>
            <a:ext cx="8608292" cy="400110"/>
          </a:xfrm>
          <a:prstGeom prst="rect">
            <a:avLst/>
          </a:prstGeom>
          <a:noFill/>
        </p:spPr>
        <p:txBody>
          <a:bodyPr wrap="square" rtlCol="0">
            <a:spAutoFit/>
          </a:bodyPr>
          <a:lstStyle/>
          <a:p>
            <a:r>
              <a:rPr lang="pt-PT" sz="2000" dirty="0">
                <a:solidFill>
                  <a:schemeClr val="bg2"/>
                </a:solidFill>
                <a:latin typeface="Aharoni" panose="02010803020104030203" pitchFamily="2" charset="-79"/>
                <a:cs typeface="Aharoni" panose="02010803020104030203" pitchFamily="2" charset="-79"/>
              </a:rPr>
              <a:t>Problems with Scaling, Data in motion , Unstructured data &amp; Trust</a:t>
            </a:r>
            <a:endParaRPr lang="en-US" sz="2000" dirty="0">
              <a:solidFill>
                <a:schemeClr val="bg2"/>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586984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E6D053E-7598-4E46-A60A-37C2BD104D7A}"/>
              </a:ext>
            </a:extLst>
          </p:cNvPr>
          <p:cNvSpPr>
            <a:spLocks noGrp="1"/>
          </p:cNvSpPr>
          <p:nvPr>
            <p:ph type="ftr" sz="quarter" idx="11"/>
          </p:nvPr>
        </p:nvSpPr>
        <p:spPr/>
        <p:txBody>
          <a:bodyPr/>
          <a:lstStyle/>
          <a:p>
            <a:r>
              <a:rPr lang="en-US"/>
              <a:t>Watson Data Platform / July, 2017 / © 2017 IBM Corporation</a:t>
            </a:r>
          </a:p>
        </p:txBody>
      </p:sp>
      <p:pic>
        <p:nvPicPr>
          <p:cNvPr id="1026" name="Picture 2" descr="https://c1.staticflickr.com/8/7711/17409109291_b32b7ba734_c.jpg">
            <a:extLst>
              <a:ext uri="{FF2B5EF4-FFF2-40B4-BE49-F238E27FC236}">
                <a16:creationId xmlns:a16="http://schemas.microsoft.com/office/drawing/2014/main" id="{7D034FCD-DB9B-43EE-B345-3EFEA3891B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4C3B58E-90E1-448F-B068-4F15BD274186}"/>
              </a:ext>
            </a:extLst>
          </p:cNvPr>
          <p:cNvSpPr txBox="1"/>
          <p:nvPr/>
        </p:nvSpPr>
        <p:spPr>
          <a:xfrm>
            <a:off x="138544" y="176742"/>
            <a:ext cx="8608292" cy="830997"/>
          </a:xfrm>
          <a:prstGeom prst="rect">
            <a:avLst/>
          </a:prstGeom>
          <a:noFill/>
        </p:spPr>
        <p:txBody>
          <a:bodyPr wrap="square" rtlCol="0">
            <a:spAutoFit/>
          </a:bodyPr>
          <a:lstStyle/>
          <a:p>
            <a:r>
              <a:rPr lang="pt-PT" sz="4800" dirty="0">
                <a:solidFill>
                  <a:schemeClr val="bg2"/>
                </a:solidFill>
                <a:latin typeface="Aharoni" panose="02010803020104030203" pitchFamily="2" charset="-79"/>
                <a:cs typeface="Aharoni" panose="02010803020104030203" pitchFamily="2" charset="-79"/>
              </a:rPr>
              <a:t>Ability to fail fast! </a:t>
            </a:r>
            <a:endParaRPr lang="en-US" sz="4800" dirty="0">
              <a:solidFill>
                <a:schemeClr val="bg2"/>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959159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BF5C594-4953-444B-BF67-086634BF9AEF}"/>
              </a:ext>
            </a:extLst>
          </p:cNvPr>
          <p:cNvSpPr>
            <a:spLocks noGrp="1"/>
          </p:cNvSpPr>
          <p:nvPr>
            <p:ph type="ftr" sz="quarter" idx="11"/>
          </p:nvPr>
        </p:nvSpPr>
        <p:spPr/>
        <p:txBody>
          <a:bodyPr/>
          <a:lstStyle/>
          <a:p>
            <a:r>
              <a:rPr lang="en-US"/>
              <a:t>Watson Data Platform / July, 2017 / © 2017 IBM Corporation</a:t>
            </a:r>
          </a:p>
        </p:txBody>
      </p:sp>
      <p:pic>
        <p:nvPicPr>
          <p:cNvPr id="3074" name="Picture 2" descr="https://i2-prod.mirror.co.uk/incoming/article9508988.ece/ALTERNATES/s615b/Portugal-v-France-Final-UEFA-Euro-2016.jpg">
            <a:extLst>
              <a:ext uri="{FF2B5EF4-FFF2-40B4-BE49-F238E27FC236}">
                <a16:creationId xmlns:a16="http://schemas.microsoft.com/office/drawing/2014/main" id="{44574B53-1F7E-449A-9F70-29C5A1C6DC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209" y="619644"/>
            <a:ext cx="5958464" cy="40304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8C9FC9E-7457-437F-A5C0-3A70320E1D1C}"/>
              </a:ext>
            </a:extLst>
          </p:cNvPr>
          <p:cNvSpPr txBox="1"/>
          <p:nvPr/>
        </p:nvSpPr>
        <p:spPr>
          <a:xfrm>
            <a:off x="228600" y="103792"/>
            <a:ext cx="4867565" cy="400110"/>
          </a:xfrm>
          <a:prstGeom prst="rect">
            <a:avLst/>
          </a:prstGeom>
          <a:noFill/>
        </p:spPr>
        <p:txBody>
          <a:bodyPr wrap="square" rtlCol="0">
            <a:spAutoFit/>
          </a:bodyPr>
          <a:lstStyle/>
          <a:p>
            <a:r>
              <a:rPr lang="pt-PT" sz="2000" dirty="0">
                <a:solidFill>
                  <a:schemeClr val="bg2"/>
                </a:solidFill>
                <a:latin typeface="Aharoni" panose="02010803020104030203" pitchFamily="2" charset="-79"/>
                <a:cs typeface="Aharoni" panose="02010803020104030203" pitchFamily="2" charset="-79"/>
              </a:rPr>
              <a:t>Data Science is a team Sport</a:t>
            </a:r>
            <a:endParaRPr lang="en-US" sz="2000" dirty="0">
              <a:solidFill>
                <a:schemeClr val="bg2"/>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212311052"/>
      </p:ext>
    </p:extLst>
  </p:cSld>
  <p:clrMapOvr>
    <a:masterClrMapping/>
  </p:clrMapOvr>
</p:sld>
</file>

<file path=ppt/theme/theme1.xml><?xml version="1.0" encoding="utf-8"?>
<a:theme xmlns:a="http://schemas.openxmlformats.org/drawingml/2006/main" name="blk_background_2017">
  <a:themeElements>
    <a:clrScheme name="Custom 34">
      <a:dk1>
        <a:srgbClr val="000000"/>
      </a:dk1>
      <a:lt1>
        <a:srgbClr val="031973"/>
      </a:lt1>
      <a:dk2>
        <a:srgbClr val="F3F3F3"/>
      </a:dk2>
      <a:lt2>
        <a:srgbClr val="FFFFFF"/>
      </a:lt2>
      <a:accent1>
        <a:srgbClr val="6BA5FF"/>
      </a:accent1>
      <a:accent2>
        <a:srgbClr val="0F6DFF"/>
      </a:accent2>
      <a:accent3>
        <a:srgbClr val="0549DA"/>
      </a:accent3>
      <a:accent4>
        <a:srgbClr val="0DB5B3"/>
      </a:accent4>
      <a:accent5>
        <a:srgbClr val="4F2096"/>
      </a:accent5>
      <a:accent6>
        <a:srgbClr val="914BFA"/>
      </a:accent6>
      <a:hlink>
        <a:srgbClr val="0F6DFF"/>
      </a:hlink>
      <a:folHlink>
        <a:srgbClr val="D8D8D8"/>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Data &amp; AI - Analyst Consult - March 2018" id="{D1C51D2A-45D3-FA49-B18A-3CD30CE0675E}" vid="{915D646D-48F6-4F44-A43A-320A5FF82528}"/>
    </a:ext>
  </a:extLst>
</a:theme>
</file>

<file path=ppt/theme/theme2.xml><?xml version="1.0" encoding="utf-8"?>
<a:theme xmlns:a="http://schemas.openxmlformats.org/drawingml/2006/main" name="dk_blu_background_2017">
  <a:themeElements>
    <a:clrScheme name="Custom 35">
      <a:dk1>
        <a:srgbClr val="000000"/>
      </a:dk1>
      <a:lt1>
        <a:srgbClr val="0530AD"/>
      </a:lt1>
      <a:dk2>
        <a:srgbClr val="F3F3F3"/>
      </a:dk2>
      <a:lt2>
        <a:srgbClr val="FFFFFF"/>
      </a:lt2>
      <a:accent1>
        <a:srgbClr val="97C1FF"/>
      </a:accent1>
      <a:accent2>
        <a:srgbClr val="0F6DFF"/>
      </a:accent2>
      <a:accent3>
        <a:srgbClr val="141140"/>
      </a:accent3>
      <a:accent4>
        <a:srgbClr val="0DB5B3"/>
      </a:accent4>
      <a:accent5>
        <a:srgbClr val="4F2096"/>
      </a:accent5>
      <a:accent6>
        <a:srgbClr val="914BFA"/>
      </a:accent6>
      <a:hlink>
        <a:srgbClr val="3C8AFF"/>
      </a:hlink>
      <a:folHlink>
        <a:srgbClr val="D8D8D8"/>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Data &amp; AI - Analyst Consult - March 2018" id="{D1C51D2A-45D3-FA49-B18A-3CD30CE0675E}" vid="{5BF7A4A9-F04B-1745-8326-8EB06AA473F8}"/>
    </a:ext>
  </a:extLst>
</a:theme>
</file>

<file path=ppt/theme/theme3.xml><?xml version="1.0" encoding="utf-8"?>
<a:theme xmlns:a="http://schemas.openxmlformats.org/drawingml/2006/main" name="gry_background_2017">
  <a:themeElements>
    <a:clrScheme name="Custom 21">
      <a:dk1>
        <a:srgbClr val="000000"/>
      </a:dk1>
      <a:lt1>
        <a:srgbClr val="0530AD"/>
      </a:lt1>
      <a:dk2>
        <a:srgbClr val="EAEAEA"/>
      </a:dk2>
      <a:lt2>
        <a:srgbClr val="FFFFFF"/>
      </a:lt2>
      <a:accent1>
        <a:srgbClr val="69A6FF"/>
      </a:accent1>
      <a:accent2>
        <a:srgbClr val="0F6DFF"/>
      </a:accent2>
      <a:accent3>
        <a:srgbClr val="0530AD"/>
      </a:accent3>
      <a:accent4>
        <a:srgbClr val="0DB5B3"/>
      </a:accent4>
      <a:accent5>
        <a:srgbClr val="4F2096"/>
      </a:accent5>
      <a:accent6>
        <a:srgbClr val="914BFA"/>
      </a:accent6>
      <a:hlink>
        <a:srgbClr val="0549DA"/>
      </a:hlink>
      <a:folHlink>
        <a:srgbClr val="D8D8D8"/>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Data &amp; AI - Analyst Consult - March 2018" id="{D1C51D2A-45D3-FA49-B18A-3CD30CE0675E}" vid="{D429F5B0-4FEA-4E47-A0FC-5CAFA7606569}"/>
    </a:ext>
  </a:extLst>
</a:theme>
</file>

<file path=ppt/theme/theme4.xml><?xml version="1.0" encoding="utf-8"?>
<a:theme xmlns:a="http://schemas.openxmlformats.org/drawingml/2006/main" name="wht_background_2017">
  <a:themeElements>
    <a:clrScheme name="Custom 28">
      <a:dk1>
        <a:srgbClr val="000000"/>
      </a:dk1>
      <a:lt1>
        <a:srgbClr val="141140"/>
      </a:lt1>
      <a:dk2>
        <a:srgbClr val="F3F3F3"/>
      </a:dk2>
      <a:lt2>
        <a:srgbClr val="FFFFFF"/>
      </a:lt2>
      <a:accent1>
        <a:srgbClr val="6BA5FF"/>
      </a:accent1>
      <a:accent2>
        <a:srgbClr val="0F6DFF"/>
      </a:accent2>
      <a:accent3>
        <a:srgbClr val="0530AD"/>
      </a:accent3>
      <a:accent4>
        <a:srgbClr val="0DB5B3"/>
      </a:accent4>
      <a:accent5>
        <a:srgbClr val="4F2096"/>
      </a:accent5>
      <a:accent6>
        <a:srgbClr val="914BFA"/>
      </a:accent6>
      <a:hlink>
        <a:srgbClr val="0549DA"/>
      </a:hlink>
      <a:folHlink>
        <a:srgbClr val="D8D8D8"/>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Data &amp; AI - Analyst Consult - March 2018" id="{D1C51D2A-45D3-FA49-B18A-3CD30CE0675E}" vid="{91A05F1A-33ED-CE43-8EB8-4680EC3EB492}"/>
    </a:ext>
  </a:extLst>
</a:theme>
</file>

<file path=ppt/theme/theme5.xml><?xml version="1.0" encoding="utf-8"?>
<a:theme xmlns:a="http://schemas.openxmlformats.org/drawingml/2006/main" name="1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tx1"/>
          </a:solidFill>
        </a:ln>
      </a:spPr>
      <a:bodyPr wrap="square" lIns="0" tIns="0" rIns="0" bIns="0" rtlCol="0" anchor="ctr">
        <a:noAutofit/>
      </a:bodyPr>
      <a:lstStyle>
        <a:defPPr algn="ct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022B6EB-307D-AB45-ACB7-EBB7A58A12E8}"/>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Watson Data &amp; AI - Analyst Consult - DRAFT - March 2018</Template>
  <TotalTime>3453</TotalTime>
  <Words>544</Words>
  <Application>Microsoft Office PowerPoint</Application>
  <PresentationFormat>On-screen Show (16:9)</PresentationFormat>
  <Paragraphs>189</Paragraphs>
  <Slides>18</Slides>
  <Notes>6</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18</vt:i4>
      </vt:variant>
    </vt:vector>
  </HeadingPairs>
  <TitlesOfParts>
    <vt:vector size="31" baseType="lpstr">
      <vt:lpstr>Aharoni</vt:lpstr>
      <vt:lpstr>Arial</vt:lpstr>
      <vt:lpstr>Calibri</vt:lpstr>
      <vt:lpstr>Helvetica Light</vt:lpstr>
      <vt:lpstr>IBM Plex Sans</vt:lpstr>
      <vt:lpstr>IBM Plex Sans Light</vt:lpstr>
      <vt:lpstr>IBM Plex Sans SemiBold</vt:lpstr>
      <vt:lpstr>Lucida Grande</vt:lpstr>
      <vt:lpstr>blk_background_2017</vt:lpstr>
      <vt:lpstr>dk_blu_background_2017</vt:lpstr>
      <vt:lpstr>gry_background_2017</vt:lpstr>
      <vt:lpstr>wht_background_2017</vt:lpstr>
      <vt:lpstr>1_wht_background_2017</vt:lpstr>
      <vt:lpstr>   IBM Watson Studio / IBM Cloud Private 4 Data  October 2018   Roy R Cecil Lead Architect  Hybrid Data Management Lab Services Europe roy.cecil@pt.ibm.com    </vt:lpstr>
      <vt:lpstr>Data is the new oil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Watson Studio  /  IBM Cloud Private for Data Helps make your data ready for AI</vt:lpstr>
      <vt:lpstr>Lets start with Spreadsheet Analytics</vt:lpstr>
      <vt:lpstr>What are the problems with Spreadsheet Analytics?</vt:lpstr>
      <vt:lpstr>PowerPoint Presentation</vt:lpstr>
      <vt:lpstr>PowerPoint Presentation</vt:lpstr>
      <vt:lpstr>IBM Cloud Private for Data Use Case: Manage All Your Data – regardless of where it lives</vt:lpstr>
      <vt:lpstr>PowerPoint Presentation</vt:lpstr>
      <vt:lpstr>Useful URL’s   Watson Studio    http://dataplatform.ibm.com Academic Initiatives       https://developer.ibm.com/academic  </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Watson Data &amp; AI Analyst Consult  March 2018</dc:title>
  <dc:subject/>
  <dc:creator>Manish GOYAL</dc:creator>
  <cp:keywords/>
  <dc:description/>
  <cp:lastModifiedBy>roy cecil</cp:lastModifiedBy>
  <cp:revision>183</cp:revision>
  <dcterms:created xsi:type="dcterms:W3CDTF">2018-03-05T20:35:43Z</dcterms:created>
  <dcterms:modified xsi:type="dcterms:W3CDTF">2019-03-03T15:03:45Z</dcterms:modified>
  <cp:category/>
</cp:coreProperties>
</file>